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90" d="100"/>
          <a:sy n="90" d="100"/>
        </p:scale>
        <p:origin x="-2244" y="-54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4/27/2022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4/27/2022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4/27/2022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4/27/2022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4/27/2022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4/27/2022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4/27/2022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4/27/2022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4/27/2022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4/27/2022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4/27/2022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4/27/2022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Фон для презентации Русский язык - 59 фото для презентаций и картинок на  рабочий стол"/>
          <p:cNvPicPr>
            <a:picLocks noChangeAspect="1" noChangeArrowheads="1"/>
          </p:cNvPicPr>
          <p:nvPr/>
        </p:nvPicPr>
        <p:blipFill>
          <a:blip r:embed="rId2"/>
          <a:srcRect/>
          <a:stretch>
            <a:fillRect/>
          </a:stretch>
        </p:blipFill>
        <p:spPr bwMode="auto">
          <a:xfrm>
            <a:off x="0" y="0"/>
            <a:ext cx="8534400" cy="6827520"/>
          </a:xfrm>
          <a:prstGeom prst="rect">
            <a:avLst/>
          </a:prstGeom>
          <a:noFill/>
        </p:spPr>
      </p:pic>
      <p:sp>
        <p:nvSpPr>
          <p:cNvPr id="2" name="Заголовок 1"/>
          <p:cNvSpPr>
            <a:spLocks noGrp="1"/>
          </p:cNvSpPr>
          <p:nvPr>
            <p:ph type="ctrTitle"/>
          </p:nvPr>
        </p:nvSpPr>
        <p:spPr>
          <a:xfrm>
            <a:off x="1752600" y="457200"/>
            <a:ext cx="7772400" cy="1470025"/>
          </a:xfrm>
        </p:spPr>
        <p:txBody>
          <a:bodyPr/>
          <a:lstStyle/>
          <a:p>
            <a:r>
              <a:rPr lang="ru-RU" b="1" dirty="0" smtClean="0">
                <a:latin typeface="Cambria" pitchFamily="18" charset="0"/>
              </a:rPr>
              <a:t>Проект</a:t>
            </a:r>
            <a:br>
              <a:rPr lang="ru-RU" b="1" dirty="0" smtClean="0">
                <a:latin typeface="Cambria" pitchFamily="18" charset="0"/>
              </a:rPr>
            </a:br>
            <a:r>
              <a:rPr lang="ru-RU" b="1" dirty="0" smtClean="0">
                <a:latin typeface="Cambria" pitchFamily="18" charset="0"/>
              </a:rPr>
              <a:t>«В мире детской поэзии»</a:t>
            </a:r>
            <a:endParaRPr lang="ru-RU" b="1" dirty="0">
              <a:latin typeface="Cambria" pitchFamily="18" charset="0"/>
            </a:endParaRPr>
          </a:p>
        </p:txBody>
      </p:sp>
      <p:sp>
        <p:nvSpPr>
          <p:cNvPr id="3" name="Подзаголовок 2"/>
          <p:cNvSpPr>
            <a:spLocks noGrp="1"/>
          </p:cNvSpPr>
          <p:nvPr>
            <p:ph type="subTitle" idx="1"/>
          </p:nvPr>
        </p:nvSpPr>
        <p:spPr>
          <a:xfrm>
            <a:off x="4495800" y="5715000"/>
            <a:ext cx="4419600" cy="914400"/>
          </a:xfrm>
        </p:spPr>
        <p:txBody>
          <a:bodyPr>
            <a:normAutofit fontScale="85000" lnSpcReduction="10000"/>
          </a:bodyPr>
          <a:lstStyle/>
          <a:p>
            <a:r>
              <a:rPr lang="ru-RU" sz="2000" dirty="0" smtClean="0">
                <a:solidFill>
                  <a:schemeClr val="tx1"/>
                </a:solidFill>
              </a:rPr>
              <a:t>Садыков Денис, ученик 3 а класса</a:t>
            </a:r>
          </a:p>
          <a:p>
            <a:r>
              <a:rPr lang="ru-RU" sz="2000" dirty="0" smtClean="0">
                <a:solidFill>
                  <a:schemeClr val="tx1"/>
                </a:solidFill>
              </a:rPr>
              <a:t>МАУ ДО «Спектр», объединение «КОМП»</a:t>
            </a:r>
          </a:p>
          <a:p>
            <a:r>
              <a:rPr lang="ru-RU" sz="2000" dirty="0" smtClean="0">
                <a:solidFill>
                  <a:schemeClr val="tx1"/>
                </a:solidFill>
              </a:rPr>
              <a:t>Педагог: Арсланова Люция Рифкатовна</a:t>
            </a:r>
            <a:endParaRPr lang="ru-RU" sz="2000" dirty="0">
              <a:solidFill>
                <a:schemeClr val="tx1"/>
              </a:solidFill>
            </a:endParaRPr>
          </a:p>
        </p:txBody>
      </p:sp>
      <p:pic>
        <p:nvPicPr>
          <p:cNvPr id="1028" name="Picture 4" descr="Книга: &quot;Стихи детям&quot; - Иван Суриков. Купить книгу, читать рецензии | ISBN  978-5-699-72414-7 | Лабиринт"/>
          <p:cNvPicPr>
            <a:picLocks noChangeAspect="1" noChangeArrowheads="1"/>
          </p:cNvPicPr>
          <p:nvPr/>
        </p:nvPicPr>
        <p:blipFill>
          <a:blip r:embed="rId3"/>
          <a:srcRect/>
          <a:stretch>
            <a:fillRect/>
          </a:stretch>
        </p:blipFill>
        <p:spPr bwMode="auto">
          <a:xfrm rot="20538190">
            <a:off x="2604601" y="2203789"/>
            <a:ext cx="1853904" cy="2384795"/>
          </a:xfrm>
          <a:prstGeom prst="rect">
            <a:avLst/>
          </a:prstGeom>
          <a:noFill/>
        </p:spPr>
      </p:pic>
      <p:pic>
        <p:nvPicPr>
          <p:cNvPr id="1030" name="Picture 6" descr="Иван Суриков, Времена года в картинах русской природы – скачать pdf на  ЛитРес"/>
          <p:cNvPicPr>
            <a:picLocks noChangeAspect="1" noChangeArrowheads="1"/>
          </p:cNvPicPr>
          <p:nvPr/>
        </p:nvPicPr>
        <p:blipFill>
          <a:blip r:embed="rId4"/>
          <a:srcRect/>
          <a:stretch>
            <a:fillRect/>
          </a:stretch>
        </p:blipFill>
        <p:spPr bwMode="auto">
          <a:xfrm rot="20539183">
            <a:off x="4762384" y="2294914"/>
            <a:ext cx="1839742" cy="2340684"/>
          </a:xfrm>
          <a:prstGeom prst="rect">
            <a:avLst/>
          </a:prstGeom>
          <a:noFill/>
        </p:spPr>
      </p:pic>
      <p:pic>
        <p:nvPicPr>
          <p:cNvPr id="1032" name="Picture 8" descr="Лучшие книги Ивана Захаровича Сурикова"/>
          <p:cNvPicPr>
            <a:picLocks noChangeAspect="1" noChangeArrowheads="1"/>
          </p:cNvPicPr>
          <p:nvPr/>
        </p:nvPicPr>
        <p:blipFill>
          <a:blip r:embed="rId5"/>
          <a:srcRect/>
          <a:stretch>
            <a:fillRect/>
          </a:stretch>
        </p:blipFill>
        <p:spPr bwMode="auto">
          <a:xfrm rot="20474712">
            <a:off x="6829813" y="2015225"/>
            <a:ext cx="1721185" cy="262480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Русский язык - 59 фото для презентаций и картинок на  рабочий стол"/>
          <p:cNvPicPr>
            <a:picLocks noChangeAspect="1" noChangeArrowheads="1"/>
          </p:cNvPicPr>
          <p:nvPr/>
        </p:nvPicPr>
        <p:blipFill>
          <a:blip r:embed="rId2"/>
          <a:srcRect/>
          <a:stretch>
            <a:fillRect/>
          </a:stretch>
        </p:blipFill>
        <p:spPr bwMode="auto">
          <a:xfrm>
            <a:off x="0" y="0"/>
            <a:ext cx="9144000" cy="6827520"/>
          </a:xfrm>
          <a:prstGeom prst="rect">
            <a:avLst/>
          </a:prstGeom>
          <a:noFill/>
        </p:spPr>
      </p:pic>
      <p:sp>
        <p:nvSpPr>
          <p:cNvPr id="3" name="TextBox 2"/>
          <p:cNvSpPr txBox="1"/>
          <p:nvPr/>
        </p:nvSpPr>
        <p:spPr>
          <a:xfrm>
            <a:off x="2362200" y="381000"/>
            <a:ext cx="6553200" cy="5355312"/>
          </a:xfrm>
          <a:prstGeom prst="rect">
            <a:avLst/>
          </a:prstGeom>
          <a:noFill/>
        </p:spPr>
        <p:txBody>
          <a:bodyPr wrap="square" rtlCol="0">
            <a:spAutoFit/>
          </a:bodyPr>
          <a:lstStyle/>
          <a:p>
            <a:r>
              <a:rPr lang="ru-RU" dirty="0" smtClean="0"/>
              <a:t>Иван Захарович Суриков— русский поэт-самоучка.</a:t>
            </a:r>
          </a:p>
          <a:p>
            <a:r>
              <a:rPr lang="ru-RU" dirty="0" smtClean="0"/>
              <a:t>Родился 6 апреля 1841 года в деревне Новоселово Ярославской губернии в семье крестьянина.</a:t>
            </a:r>
          </a:p>
          <a:p>
            <a:r>
              <a:rPr lang="ru-RU" dirty="0" smtClean="0"/>
              <a:t>Детство Иван провел в деревне, о чем сохранил самые светлые воспоминания.</a:t>
            </a:r>
          </a:p>
          <a:p>
            <a:r>
              <a:rPr lang="ru-RU" dirty="0" smtClean="0"/>
              <a:t>Суриков много читал и уже во второй половине 1850-х годов начал писать собственные стихи. Однако они не сохранились — автор уничтожил их. Но затем последовал целый ряд стихов и пьес.</a:t>
            </a:r>
          </a:p>
          <a:p>
            <a:r>
              <a:rPr lang="ru-RU" dirty="0" smtClean="0"/>
              <a:t>В 1862 году Суриков познакомился с поэтом А. Плещеевым, который помог ему опубликовать стихи в журнале «Развлечение», после чего последовали публикации в других изданиях.</a:t>
            </a:r>
          </a:p>
          <a:p>
            <a:r>
              <a:rPr lang="ru-RU" dirty="0" smtClean="0"/>
              <a:t>Умер поэт Иван Захарович Суриков 6 мая 1880 года в Москве в бедности, был похоронен на Пятницком кладбище.</a:t>
            </a:r>
          </a:p>
          <a:p>
            <a:r>
              <a:rPr lang="ru-RU" dirty="0" smtClean="0"/>
              <a:t>Стихи Ивана Сурикова известны нам из самого детства. Когда мы еще сами не умели читать, мы знали их благодаря нашим мамам. Стихотворения Ивана Сурикова любят наверное все дети. Его стихи посвящены  русской природе и детям.</a:t>
            </a:r>
            <a:endParaRPr lang="ru-RU" dirty="0"/>
          </a:p>
        </p:txBody>
      </p:sp>
      <p:pic>
        <p:nvPicPr>
          <p:cNvPr id="15362" name="Picture 2" descr="Иван Суриков ⋆ биография и творчество"/>
          <p:cNvPicPr>
            <a:picLocks noChangeAspect="1" noChangeArrowheads="1"/>
          </p:cNvPicPr>
          <p:nvPr/>
        </p:nvPicPr>
        <p:blipFill>
          <a:blip r:embed="rId3"/>
          <a:srcRect/>
          <a:stretch>
            <a:fillRect/>
          </a:stretch>
        </p:blipFill>
        <p:spPr bwMode="auto">
          <a:xfrm>
            <a:off x="0" y="1143000"/>
            <a:ext cx="2367258" cy="23622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Русский язык - 59 фото для презентаций и картинок на  рабочий стол"/>
          <p:cNvPicPr>
            <a:picLocks noChangeAspect="1" noChangeArrowheads="1"/>
          </p:cNvPicPr>
          <p:nvPr/>
        </p:nvPicPr>
        <p:blipFill>
          <a:blip r:embed="rId2"/>
          <a:srcRect/>
          <a:stretch>
            <a:fillRect/>
          </a:stretch>
        </p:blipFill>
        <p:spPr bwMode="auto">
          <a:xfrm>
            <a:off x="0" y="0"/>
            <a:ext cx="9144000" cy="6827520"/>
          </a:xfrm>
          <a:prstGeom prst="rect">
            <a:avLst/>
          </a:prstGeom>
          <a:noFill/>
        </p:spPr>
      </p:pic>
      <p:pic>
        <p:nvPicPr>
          <p:cNvPr id="14338" name="Picture 2" descr="Лучшие книги Ивана Захаровича Сурикова"/>
          <p:cNvPicPr>
            <a:picLocks noChangeAspect="1" noChangeArrowheads="1"/>
          </p:cNvPicPr>
          <p:nvPr/>
        </p:nvPicPr>
        <p:blipFill>
          <a:blip r:embed="rId3"/>
          <a:srcRect/>
          <a:stretch>
            <a:fillRect/>
          </a:stretch>
        </p:blipFill>
        <p:spPr bwMode="auto">
          <a:xfrm>
            <a:off x="5715000" y="914400"/>
            <a:ext cx="2133600" cy="3253740"/>
          </a:xfrm>
          <a:prstGeom prst="rect">
            <a:avLst/>
          </a:prstGeom>
          <a:noFill/>
        </p:spPr>
      </p:pic>
      <p:sp>
        <p:nvSpPr>
          <p:cNvPr id="4" name="Прямоугольник 3"/>
          <p:cNvSpPr/>
          <p:nvPr/>
        </p:nvSpPr>
        <p:spPr>
          <a:xfrm>
            <a:off x="3429000" y="152400"/>
            <a:ext cx="4941546" cy="584775"/>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Стихотворение «Детство»</a:t>
            </a:r>
            <a:endPar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TextBox 4"/>
          <p:cNvSpPr txBox="1"/>
          <p:nvPr/>
        </p:nvSpPr>
        <p:spPr>
          <a:xfrm>
            <a:off x="2590800" y="609600"/>
            <a:ext cx="3581400" cy="4585871"/>
          </a:xfrm>
          <a:prstGeom prst="rect">
            <a:avLst/>
          </a:prstGeom>
          <a:noFill/>
        </p:spPr>
        <p:txBody>
          <a:bodyPr wrap="square" rtlCol="0">
            <a:spAutoFit/>
          </a:bodyPr>
          <a:lstStyle/>
          <a:p>
            <a:r>
              <a:rPr lang="ru-RU" sz="1600" dirty="0" smtClean="0">
                <a:latin typeface="Cambria" pitchFamily="18" charset="0"/>
              </a:rPr>
              <a:t>Вот моя деревня:</a:t>
            </a:r>
            <a:br>
              <a:rPr lang="ru-RU" sz="1600" dirty="0" smtClean="0">
                <a:latin typeface="Cambria" pitchFamily="18" charset="0"/>
              </a:rPr>
            </a:br>
            <a:r>
              <a:rPr lang="ru-RU" sz="1600" dirty="0" smtClean="0">
                <a:latin typeface="Cambria" pitchFamily="18" charset="0"/>
              </a:rPr>
              <a:t>Вот мой дом родной;</a:t>
            </a:r>
            <a:br>
              <a:rPr lang="ru-RU" sz="1600" dirty="0" smtClean="0">
                <a:latin typeface="Cambria" pitchFamily="18" charset="0"/>
              </a:rPr>
            </a:br>
            <a:r>
              <a:rPr lang="ru-RU" sz="1600" dirty="0" smtClean="0">
                <a:latin typeface="Cambria" pitchFamily="18" charset="0"/>
              </a:rPr>
              <a:t>Вот качусь я в санках</a:t>
            </a:r>
            <a:br>
              <a:rPr lang="ru-RU" sz="1600" dirty="0" smtClean="0">
                <a:latin typeface="Cambria" pitchFamily="18" charset="0"/>
              </a:rPr>
            </a:br>
            <a:r>
              <a:rPr lang="ru-RU" sz="1600" dirty="0" smtClean="0">
                <a:latin typeface="Cambria" pitchFamily="18" charset="0"/>
              </a:rPr>
              <a:t>По горе крутой;</a:t>
            </a:r>
          </a:p>
          <a:p>
            <a:r>
              <a:rPr lang="ru-RU" sz="1600" dirty="0" smtClean="0">
                <a:latin typeface="Cambria" pitchFamily="18" charset="0"/>
              </a:rPr>
              <a:t>Вот свернулись санки,</a:t>
            </a:r>
            <a:br>
              <a:rPr lang="ru-RU" sz="1600" dirty="0" smtClean="0">
                <a:latin typeface="Cambria" pitchFamily="18" charset="0"/>
              </a:rPr>
            </a:br>
            <a:r>
              <a:rPr lang="ru-RU" sz="1600" dirty="0" smtClean="0">
                <a:latin typeface="Cambria" pitchFamily="18" charset="0"/>
              </a:rPr>
              <a:t>И я на бок — хлоп!</a:t>
            </a:r>
            <a:br>
              <a:rPr lang="ru-RU" sz="1600" dirty="0" smtClean="0">
                <a:latin typeface="Cambria" pitchFamily="18" charset="0"/>
              </a:rPr>
            </a:br>
            <a:r>
              <a:rPr lang="ru-RU" sz="1600" dirty="0" smtClean="0">
                <a:latin typeface="Cambria" pitchFamily="18" charset="0"/>
              </a:rPr>
              <a:t>Кубарем </a:t>
            </a:r>
            <a:r>
              <a:rPr lang="ru-RU" sz="1600" dirty="0" err="1" smtClean="0">
                <a:latin typeface="Cambria" pitchFamily="18" charset="0"/>
              </a:rPr>
              <a:t>качуся</a:t>
            </a:r>
            <a:r>
              <a:rPr lang="ru-RU" sz="1600" dirty="0" smtClean="0">
                <a:latin typeface="Cambria" pitchFamily="18" charset="0"/>
              </a:rPr>
              <a:t/>
            </a:r>
            <a:br>
              <a:rPr lang="ru-RU" sz="1600" dirty="0" smtClean="0">
                <a:latin typeface="Cambria" pitchFamily="18" charset="0"/>
              </a:rPr>
            </a:br>
            <a:r>
              <a:rPr lang="ru-RU" sz="1600" dirty="0" smtClean="0">
                <a:latin typeface="Cambria" pitchFamily="18" charset="0"/>
              </a:rPr>
              <a:t>Под гору, в сугроб.</a:t>
            </a:r>
          </a:p>
          <a:p>
            <a:r>
              <a:rPr lang="ru-RU" sz="1600" dirty="0" smtClean="0">
                <a:latin typeface="Cambria" pitchFamily="18" charset="0"/>
              </a:rPr>
              <a:t>И друзья-мальчишки,</a:t>
            </a:r>
            <a:br>
              <a:rPr lang="ru-RU" sz="1600" dirty="0" smtClean="0">
                <a:latin typeface="Cambria" pitchFamily="18" charset="0"/>
              </a:rPr>
            </a:br>
            <a:r>
              <a:rPr lang="ru-RU" sz="1600" dirty="0" smtClean="0">
                <a:latin typeface="Cambria" pitchFamily="18" charset="0"/>
              </a:rPr>
              <a:t>Стоя надо мной,</a:t>
            </a:r>
            <a:br>
              <a:rPr lang="ru-RU" sz="1600" dirty="0" smtClean="0">
                <a:latin typeface="Cambria" pitchFamily="18" charset="0"/>
              </a:rPr>
            </a:br>
            <a:r>
              <a:rPr lang="ru-RU" sz="1600" dirty="0" smtClean="0">
                <a:latin typeface="Cambria" pitchFamily="18" charset="0"/>
              </a:rPr>
              <a:t>Весело хохочут</a:t>
            </a:r>
            <a:br>
              <a:rPr lang="ru-RU" sz="1600" dirty="0" smtClean="0">
                <a:latin typeface="Cambria" pitchFamily="18" charset="0"/>
              </a:rPr>
            </a:br>
            <a:r>
              <a:rPr lang="ru-RU" sz="1600" dirty="0" smtClean="0">
                <a:latin typeface="Cambria" pitchFamily="18" charset="0"/>
              </a:rPr>
              <a:t>Над моей бедой.</a:t>
            </a:r>
          </a:p>
          <a:p>
            <a:r>
              <a:rPr lang="ru-RU" sz="1600" dirty="0" smtClean="0">
                <a:latin typeface="Cambria" pitchFamily="18" charset="0"/>
              </a:rPr>
              <a:t>Всё лицо и руки</a:t>
            </a:r>
            <a:br>
              <a:rPr lang="ru-RU" sz="1600" dirty="0" smtClean="0">
                <a:latin typeface="Cambria" pitchFamily="18" charset="0"/>
              </a:rPr>
            </a:br>
            <a:r>
              <a:rPr lang="ru-RU" sz="1600" dirty="0" smtClean="0">
                <a:latin typeface="Cambria" pitchFamily="18" charset="0"/>
              </a:rPr>
              <a:t>Залепил мне снег…</a:t>
            </a:r>
            <a:br>
              <a:rPr lang="ru-RU" sz="1600" dirty="0" smtClean="0">
                <a:latin typeface="Cambria" pitchFamily="18" charset="0"/>
              </a:rPr>
            </a:br>
            <a:r>
              <a:rPr lang="ru-RU" sz="1600" dirty="0" smtClean="0">
                <a:latin typeface="Cambria" pitchFamily="18" charset="0"/>
              </a:rPr>
              <a:t>Мне в сугробе горе,</a:t>
            </a:r>
            <a:br>
              <a:rPr lang="ru-RU" sz="1600" dirty="0" smtClean="0">
                <a:latin typeface="Cambria" pitchFamily="18" charset="0"/>
              </a:rPr>
            </a:br>
            <a:r>
              <a:rPr lang="ru-RU" sz="1600" dirty="0" smtClean="0">
                <a:latin typeface="Cambria" pitchFamily="18" charset="0"/>
              </a:rPr>
              <a:t>А ребятам смех!</a:t>
            </a:r>
          </a:p>
          <a:p>
            <a:r>
              <a:rPr lang="ru-RU" dirty="0" smtClean="0"/>
              <a:t>...</a:t>
            </a:r>
          </a:p>
          <a:p>
            <a:endParaRPr lang="ru-RU" dirty="0"/>
          </a:p>
        </p:txBody>
      </p:sp>
      <p:pic>
        <p:nvPicPr>
          <p:cNvPr id="14340" name="Picture 4" descr="Детство Вот моя деревня&quot; Иван Суриков: рецензии и отзывы на книгу | ISBN  978-5-389-07575-7 | Лабиринт"/>
          <p:cNvPicPr>
            <a:picLocks noChangeAspect="1" noChangeArrowheads="1"/>
          </p:cNvPicPr>
          <p:nvPr/>
        </p:nvPicPr>
        <p:blipFill>
          <a:blip r:embed="rId4"/>
          <a:srcRect/>
          <a:stretch>
            <a:fillRect/>
          </a:stretch>
        </p:blipFill>
        <p:spPr bwMode="auto">
          <a:xfrm>
            <a:off x="4648200" y="4267200"/>
            <a:ext cx="4038600" cy="227171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Русский язык - 59 фото для презентаций и картинок на  рабочий стол"/>
          <p:cNvPicPr>
            <a:picLocks noChangeAspect="1" noChangeArrowheads="1"/>
          </p:cNvPicPr>
          <p:nvPr/>
        </p:nvPicPr>
        <p:blipFill>
          <a:blip r:embed="rId2"/>
          <a:srcRect/>
          <a:stretch>
            <a:fillRect/>
          </a:stretch>
        </p:blipFill>
        <p:spPr bwMode="auto">
          <a:xfrm>
            <a:off x="0" y="0"/>
            <a:ext cx="9144000" cy="6827520"/>
          </a:xfrm>
          <a:prstGeom prst="rect">
            <a:avLst/>
          </a:prstGeom>
          <a:noFill/>
        </p:spPr>
      </p:pic>
      <p:sp>
        <p:nvSpPr>
          <p:cNvPr id="4" name="Прямоугольник 3"/>
          <p:cNvSpPr/>
          <p:nvPr/>
        </p:nvSpPr>
        <p:spPr>
          <a:xfrm>
            <a:off x="3429000" y="152400"/>
            <a:ext cx="4451090" cy="584775"/>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Стихотворение «Зима»</a:t>
            </a:r>
            <a:endPar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TextBox 4"/>
          <p:cNvSpPr txBox="1"/>
          <p:nvPr/>
        </p:nvSpPr>
        <p:spPr>
          <a:xfrm>
            <a:off x="2667000" y="685800"/>
            <a:ext cx="3581400" cy="5355312"/>
          </a:xfrm>
          <a:prstGeom prst="rect">
            <a:avLst/>
          </a:prstGeom>
          <a:noFill/>
        </p:spPr>
        <p:txBody>
          <a:bodyPr wrap="square" rtlCol="0">
            <a:spAutoFit/>
          </a:bodyPr>
          <a:lstStyle/>
          <a:p>
            <a:endParaRPr lang="ru-RU" dirty="0" smtClean="0"/>
          </a:p>
          <a:p>
            <a:r>
              <a:rPr lang="ru-RU" dirty="0" smtClean="0"/>
              <a:t>Белый снег, пушистый</a:t>
            </a:r>
            <a:br>
              <a:rPr lang="ru-RU" dirty="0" smtClean="0"/>
            </a:br>
            <a:r>
              <a:rPr lang="ru-RU" dirty="0" smtClean="0"/>
              <a:t>В воздухе кружится</a:t>
            </a:r>
            <a:br>
              <a:rPr lang="ru-RU" dirty="0" smtClean="0"/>
            </a:br>
            <a:r>
              <a:rPr lang="ru-RU" dirty="0" smtClean="0"/>
              <a:t>И на землю тихо</a:t>
            </a:r>
            <a:br>
              <a:rPr lang="ru-RU" dirty="0" smtClean="0"/>
            </a:br>
            <a:r>
              <a:rPr lang="ru-RU" dirty="0" smtClean="0"/>
              <a:t>Падает, ложится.</a:t>
            </a:r>
          </a:p>
          <a:p>
            <a:r>
              <a:rPr lang="ru-RU" dirty="0" smtClean="0"/>
              <a:t>И под утро снегом</a:t>
            </a:r>
            <a:br>
              <a:rPr lang="ru-RU" dirty="0" smtClean="0"/>
            </a:br>
            <a:r>
              <a:rPr lang="ru-RU" dirty="0" smtClean="0"/>
              <a:t>Поле забелело,</a:t>
            </a:r>
            <a:br>
              <a:rPr lang="ru-RU" dirty="0" smtClean="0"/>
            </a:br>
            <a:r>
              <a:rPr lang="ru-RU" dirty="0" smtClean="0"/>
              <a:t>Точно пеленою</a:t>
            </a:r>
            <a:br>
              <a:rPr lang="ru-RU" dirty="0" smtClean="0"/>
            </a:br>
            <a:r>
              <a:rPr lang="ru-RU" dirty="0" smtClean="0"/>
              <a:t>Всё его одело.</a:t>
            </a:r>
          </a:p>
          <a:p>
            <a:r>
              <a:rPr lang="ru-RU" dirty="0" smtClean="0"/>
              <a:t>Тёмный лес что шапкой</a:t>
            </a:r>
            <a:br>
              <a:rPr lang="ru-RU" dirty="0" smtClean="0"/>
            </a:br>
            <a:r>
              <a:rPr lang="ru-RU" dirty="0" smtClean="0"/>
              <a:t>Принакрылся чудной</a:t>
            </a:r>
            <a:br>
              <a:rPr lang="ru-RU" dirty="0" smtClean="0"/>
            </a:br>
            <a:r>
              <a:rPr lang="ru-RU" dirty="0" smtClean="0"/>
              <a:t>И заснул под нею</a:t>
            </a:r>
            <a:br>
              <a:rPr lang="ru-RU" dirty="0" smtClean="0"/>
            </a:br>
            <a:r>
              <a:rPr lang="ru-RU" dirty="0" smtClean="0"/>
              <a:t>Крепко, непробудно…</a:t>
            </a:r>
          </a:p>
          <a:p>
            <a:r>
              <a:rPr lang="ru-RU" dirty="0" smtClean="0"/>
              <a:t>Божьи дни коротки,</a:t>
            </a:r>
            <a:br>
              <a:rPr lang="ru-RU" dirty="0" smtClean="0"/>
            </a:br>
            <a:r>
              <a:rPr lang="ru-RU" dirty="0" smtClean="0"/>
              <a:t>Солнце светит мало, —</a:t>
            </a:r>
            <a:br>
              <a:rPr lang="ru-RU" dirty="0" smtClean="0"/>
            </a:br>
            <a:r>
              <a:rPr lang="ru-RU" dirty="0" smtClean="0"/>
              <a:t>Вот пришли морозцы —</a:t>
            </a:r>
            <a:br>
              <a:rPr lang="ru-RU" dirty="0" smtClean="0"/>
            </a:br>
            <a:r>
              <a:rPr lang="ru-RU" dirty="0" smtClean="0"/>
              <a:t>И зима настала.</a:t>
            </a:r>
          </a:p>
          <a:p>
            <a:r>
              <a:rPr lang="ru-RU" dirty="0" smtClean="0"/>
              <a:t>...</a:t>
            </a:r>
          </a:p>
          <a:p>
            <a:endParaRPr lang="ru-RU" dirty="0"/>
          </a:p>
        </p:txBody>
      </p:sp>
      <p:pic>
        <p:nvPicPr>
          <p:cNvPr id="16388" name="Picture 4" descr="Иван Суриков — Зима (Белый снег, пушистый...) (+ Анализ 3 варианта)"/>
          <p:cNvPicPr>
            <a:picLocks noChangeAspect="1" noChangeArrowheads="1"/>
          </p:cNvPicPr>
          <p:nvPr/>
        </p:nvPicPr>
        <p:blipFill>
          <a:blip r:embed="rId3"/>
          <a:srcRect l="46250" t="11667"/>
          <a:stretch>
            <a:fillRect/>
          </a:stretch>
        </p:blipFill>
        <p:spPr bwMode="auto">
          <a:xfrm>
            <a:off x="5943599" y="838200"/>
            <a:ext cx="2596551" cy="3200400"/>
          </a:xfrm>
          <a:prstGeom prst="rect">
            <a:avLst/>
          </a:prstGeom>
          <a:noFill/>
        </p:spPr>
      </p:pic>
      <p:pic>
        <p:nvPicPr>
          <p:cNvPr id="16390" name="Picture 6" descr="Анализ стихотворения Сурикова «Зима» :: сочинение по литературе на  Сочиняшка.Ру"/>
          <p:cNvPicPr>
            <a:picLocks noChangeAspect="1" noChangeArrowheads="1"/>
          </p:cNvPicPr>
          <p:nvPr/>
        </p:nvPicPr>
        <p:blipFill>
          <a:blip r:embed="rId4"/>
          <a:srcRect/>
          <a:stretch>
            <a:fillRect/>
          </a:stretch>
        </p:blipFill>
        <p:spPr bwMode="auto">
          <a:xfrm>
            <a:off x="5562600" y="4191000"/>
            <a:ext cx="3117850" cy="233722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Русский язык - 59 фото для презентаций и картинок на  рабочий стол"/>
          <p:cNvPicPr>
            <a:picLocks noChangeAspect="1" noChangeArrowheads="1"/>
          </p:cNvPicPr>
          <p:nvPr/>
        </p:nvPicPr>
        <p:blipFill>
          <a:blip r:embed="rId2"/>
          <a:srcRect/>
          <a:stretch>
            <a:fillRect/>
          </a:stretch>
        </p:blipFill>
        <p:spPr bwMode="auto">
          <a:xfrm>
            <a:off x="0" y="0"/>
            <a:ext cx="9144000" cy="6827520"/>
          </a:xfrm>
          <a:prstGeom prst="rect">
            <a:avLst/>
          </a:prstGeom>
          <a:noFill/>
        </p:spPr>
      </p:pic>
      <p:sp>
        <p:nvSpPr>
          <p:cNvPr id="4" name="Прямоугольник 3"/>
          <p:cNvSpPr/>
          <p:nvPr/>
        </p:nvSpPr>
        <p:spPr>
          <a:xfrm>
            <a:off x="3429000" y="152400"/>
            <a:ext cx="4836581" cy="584775"/>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Стихотворение «Рябина»</a:t>
            </a:r>
            <a:endPar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TextBox 4"/>
          <p:cNvSpPr txBox="1"/>
          <p:nvPr/>
        </p:nvSpPr>
        <p:spPr>
          <a:xfrm>
            <a:off x="2667000" y="685800"/>
            <a:ext cx="3581400" cy="5078313"/>
          </a:xfrm>
          <a:prstGeom prst="rect">
            <a:avLst/>
          </a:prstGeom>
          <a:noFill/>
        </p:spPr>
        <p:txBody>
          <a:bodyPr wrap="square" rtlCol="0">
            <a:spAutoFit/>
          </a:bodyPr>
          <a:lstStyle/>
          <a:p>
            <a:r>
              <a:rPr lang="ru-RU" dirty="0" smtClean="0"/>
              <a:t>«Что шумишь, качаясь,</a:t>
            </a:r>
            <a:br>
              <a:rPr lang="ru-RU" dirty="0" smtClean="0"/>
            </a:br>
            <a:r>
              <a:rPr lang="ru-RU" dirty="0" smtClean="0"/>
              <a:t>Тонкая рябина,</a:t>
            </a:r>
            <a:br>
              <a:rPr lang="ru-RU" dirty="0" smtClean="0"/>
            </a:br>
            <a:r>
              <a:rPr lang="ru-RU" dirty="0" smtClean="0"/>
              <a:t>Низко наклоняясь</a:t>
            </a:r>
            <a:br>
              <a:rPr lang="ru-RU" dirty="0" smtClean="0"/>
            </a:br>
            <a:r>
              <a:rPr lang="ru-RU" dirty="0" smtClean="0"/>
              <a:t>Головою к тыну?» —</a:t>
            </a:r>
          </a:p>
          <a:p>
            <a:r>
              <a:rPr lang="ru-RU" dirty="0" smtClean="0"/>
              <a:t>«С ветром речь веду я</a:t>
            </a:r>
            <a:br>
              <a:rPr lang="ru-RU" dirty="0" smtClean="0"/>
            </a:br>
            <a:r>
              <a:rPr lang="ru-RU" dirty="0" smtClean="0"/>
              <a:t>О своей невзгоде,</a:t>
            </a:r>
            <a:br>
              <a:rPr lang="ru-RU" dirty="0" smtClean="0"/>
            </a:br>
            <a:r>
              <a:rPr lang="ru-RU" dirty="0" smtClean="0"/>
              <a:t>Что одна расту я</a:t>
            </a:r>
            <a:br>
              <a:rPr lang="ru-RU" dirty="0" smtClean="0"/>
            </a:br>
            <a:r>
              <a:rPr lang="ru-RU" dirty="0" smtClean="0"/>
              <a:t>В этом огороде.</a:t>
            </a:r>
          </a:p>
          <a:p>
            <a:r>
              <a:rPr lang="ru-RU" dirty="0" smtClean="0"/>
              <a:t>Грустно, сиротинка,</a:t>
            </a:r>
            <a:br>
              <a:rPr lang="ru-RU" dirty="0" smtClean="0"/>
            </a:br>
            <a:r>
              <a:rPr lang="ru-RU" dirty="0" smtClean="0"/>
              <a:t>Я стою, качаюсь,</a:t>
            </a:r>
            <a:br>
              <a:rPr lang="ru-RU" dirty="0" smtClean="0"/>
            </a:br>
            <a:r>
              <a:rPr lang="ru-RU" dirty="0" smtClean="0"/>
              <a:t>Что к земле былинка,</a:t>
            </a:r>
            <a:br>
              <a:rPr lang="ru-RU" dirty="0" smtClean="0"/>
            </a:br>
            <a:r>
              <a:rPr lang="ru-RU" dirty="0" smtClean="0"/>
              <a:t>К тыну нагибаюсь.</a:t>
            </a:r>
          </a:p>
          <a:p>
            <a:r>
              <a:rPr lang="ru-RU" dirty="0" smtClean="0"/>
              <a:t>Там, за тыном, в поле,</a:t>
            </a:r>
            <a:br>
              <a:rPr lang="ru-RU" dirty="0" smtClean="0"/>
            </a:br>
            <a:r>
              <a:rPr lang="ru-RU" dirty="0" smtClean="0"/>
              <a:t>Над рекой глубокой,</a:t>
            </a:r>
            <a:br>
              <a:rPr lang="ru-RU" dirty="0" smtClean="0"/>
            </a:br>
            <a:r>
              <a:rPr lang="ru-RU" dirty="0" smtClean="0"/>
              <a:t>На просторе, в воле,</a:t>
            </a:r>
            <a:br>
              <a:rPr lang="ru-RU" dirty="0" smtClean="0"/>
            </a:br>
            <a:r>
              <a:rPr lang="ru-RU" dirty="0" smtClean="0"/>
              <a:t>Дуб растёт высокий.</a:t>
            </a:r>
          </a:p>
          <a:p>
            <a:r>
              <a:rPr lang="ru-RU" dirty="0" smtClean="0"/>
              <a:t>...</a:t>
            </a:r>
          </a:p>
          <a:p>
            <a:endParaRPr lang="ru-RU" dirty="0"/>
          </a:p>
        </p:txBody>
      </p:sp>
      <p:pic>
        <p:nvPicPr>
          <p:cNvPr id="17410" name="Picture 2" descr="6 апреля В 1841 году родился Иван Захарович СУРИКОВ (в деревне Новосёлово,  Ярославская губерния), ру"/>
          <p:cNvPicPr>
            <a:picLocks noChangeAspect="1" noChangeArrowheads="1"/>
          </p:cNvPicPr>
          <p:nvPr/>
        </p:nvPicPr>
        <p:blipFill>
          <a:blip r:embed="rId3"/>
          <a:srcRect/>
          <a:stretch>
            <a:fillRect/>
          </a:stretch>
        </p:blipFill>
        <p:spPr bwMode="auto">
          <a:xfrm>
            <a:off x="5029200" y="3962400"/>
            <a:ext cx="3903235" cy="2581093"/>
          </a:xfrm>
          <a:prstGeom prst="rect">
            <a:avLst/>
          </a:prstGeom>
          <a:noFill/>
        </p:spPr>
      </p:pic>
      <p:pic>
        <p:nvPicPr>
          <p:cNvPr id="17412" name="Picture 4" descr="Рябина.. Иван Захарович Суриков 1864 Что шумишь, качаясь, Тонкая рябина,...  | Интересный контент в группе Тихий Дворик"/>
          <p:cNvPicPr>
            <a:picLocks noChangeAspect="1" noChangeArrowheads="1"/>
          </p:cNvPicPr>
          <p:nvPr/>
        </p:nvPicPr>
        <p:blipFill>
          <a:blip r:embed="rId4"/>
          <a:srcRect t="20915" r="29412"/>
          <a:stretch>
            <a:fillRect/>
          </a:stretch>
        </p:blipFill>
        <p:spPr bwMode="auto">
          <a:xfrm>
            <a:off x="5486400" y="990600"/>
            <a:ext cx="3117273" cy="261937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ИВАН СУРИКОВ (6 апреля 1841 — 6 мая 1880)"/>
          <p:cNvPicPr>
            <a:picLocks noChangeAspect="1" noChangeArrowheads="1"/>
          </p:cNvPicPr>
          <p:nvPr/>
        </p:nvPicPr>
        <p:blipFill>
          <a:blip r:embed="rId2" cstate="print"/>
          <a:srcRect/>
          <a:stretch>
            <a:fillRect/>
          </a:stretch>
        </p:blipFill>
        <p:spPr bwMode="auto">
          <a:xfrm>
            <a:off x="228600" y="609600"/>
            <a:ext cx="2320290" cy="3048000"/>
          </a:xfrm>
          <a:prstGeom prst="rect">
            <a:avLst/>
          </a:prstGeom>
          <a:ln>
            <a:noFill/>
          </a:ln>
          <a:effectLst>
            <a:outerShdw blurRad="190500" algn="tl" rotWithShape="0">
              <a:srgbClr val="000000">
                <a:alpha val="70000"/>
              </a:srgbClr>
            </a:outerShdw>
          </a:effectLst>
        </p:spPr>
      </p:pic>
      <p:pic>
        <p:nvPicPr>
          <p:cNvPr id="18436" name="Picture 4" descr="Иллюстрация 5 из 31 для Стихи детям - Иван Суриков | Лабиринт - книги.  Источник: Lukjana"/>
          <p:cNvPicPr>
            <a:picLocks noChangeAspect="1" noChangeArrowheads="1"/>
          </p:cNvPicPr>
          <p:nvPr/>
        </p:nvPicPr>
        <p:blipFill>
          <a:blip r:embed="rId3"/>
          <a:srcRect r="56152" b="7599"/>
          <a:stretch>
            <a:fillRect/>
          </a:stretch>
        </p:blipFill>
        <p:spPr bwMode="auto">
          <a:xfrm>
            <a:off x="304800" y="3733800"/>
            <a:ext cx="1828800" cy="2514600"/>
          </a:xfrm>
          <a:prstGeom prst="rect">
            <a:avLst/>
          </a:prstGeom>
          <a:noFill/>
        </p:spPr>
      </p:pic>
      <p:pic>
        <p:nvPicPr>
          <p:cNvPr id="18438" name="Picture 6" descr="В родном краю» — история LanKa"/>
          <p:cNvPicPr>
            <a:picLocks noChangeAspect="1" noChangeArrowheads="1"/>
          </p:cNvPicPr>
          <p:nvPr/>
        </p:nvPicPr>
        <p:blipFill>
          <a:blip r:embed="rId4"/>
          <a:srcRect/>
          <a:stretch>
            <a:fillRect/>
          </a:stretch>
        </p:blipFill>
        <p:spPr bwMode="auto">
          <a:xfrm>
            <a:off x="6781800" y="3720465"/>
            <a:ext cx="2057400" cy="3137535"/>
          </a:xfrm>
          <a:prstGeom prst="rect">
            <a:avLst/>
          </a:prstGeom>
          <a:noFill/>
        </p:spPr>
      </p:pic>
      <p:pic>
        <p:nvPicPr>
          <p:cNvPr id="18440" name="Picture 8" descr="Книга: &quot;Времена года в картинах русской природ. Суриков И. З.&quot; - Иван  Суриков. Купить книгу, читать рецензии | ISBN 978-5-699-87656-3 | Лабиринт"/>
          <p:cNvPicPr>
            <a:picLocks noChangeAspect="1" noChangeArrowheads="1"/>
          </p:cNvPicPr>
          <p:nvPr/>
        </p:nvPicPr>
        <p:blipFill>
          <a:blip r:embed="rId5"/>
          <a:srcRect/>
          <a:stretch>
            <a:fillRect/>
          </a:stretch>
        </p:blipFill>
        <p:spPr bwMode="auto">
          <a:xfrm>
            <a:off x="6629400" y="609600"/>
            <a:ext cx="2209800" cy="3059724"/>
          </a:xfrm>
          <a:prstGeom prst="rect">
            <a:avLst/>
          </a:prstGeom>
          <a:noFill/>
        </p:spPr>
      </p:pic>
      <p:sp>
        <p:nvSpPr>
          <p:cNvPr id="18442" name="AutoShape 10" descr="Отзывы на Иван Суриков. Стихотворения | Суриков Иван Захарович от  покупателей OZ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8444" name="AutoShape 12" descr="Отзывы на Иван Суриков. Стихотворения | Суриков Иван Захарович от  покупателей OZ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8446" name="AutoShape 14" descr="Отзывы на Иван Суриков. Стихотворения | Суриков Иван Захарович от  покупателей OZ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8448" name="AutoShape 16" descr="Отзывы на Иван Суриков. Стихотворения | Суриков Иван Захарович от  покупателей OZ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8450" name="Picture 18" descr="Лучшие книги Никитин Иван Саввич"/>
          <p:cNvPicPr>
            <a:picLocks noChangeAspect="1" noChangeArrowheads="1"/>
          </p:cNvPicPr>
          <p:nvPr/>
        </p:nvPicPr>
        <p:blipFill>
          <a:blip r:embed="rId6"/>
          <a:srcRect/>
          <a:stretch>
            <a:fillRect/>
          </a:stretch>
        </p:blipFill>
        <p:spPr bwMode="auto">
          <a:xfrm>
            <a:off x="4648200" y="3657600"/>
            <a:ext cx="1905000" cy="2905125"/>
          </a:xfrm>
          <a:prstGeom prst="rect">
            <a:avLst/>
          </a:prstGeom>
          <a:noFill/>
        </p:spPr>
      </p:pic>
      <p:pic>
        <p:nvPicPr>
          <p:cNvPr id="18454" name="Picture 22" descr="Книга: &quot;Стихи детям&quot; - Иван Суриков. Купить книгу, читать рецензии | ISBN  978-5-699-72414-7 | Лабиринт"/>
          <p:cNvPicPr>
            <a:picLocks noChangeAspect="1" noChangeArrowheads="1"/>
          </p:cNvPicPr>
          <p:nvPr/>
        </p:nvPicPr>
        <p:blipFill>
          <a:blip r:embed="rId7"/>
          <a:srcRect l="3571" t="2963" r="3571" b="2222"/>
          <a:stretch>
            <a:fillRect/>
          </a:stretch>
        </p:blipFill>
        <p:spPr bwMode="auto">
          <a:xfrm>
            <a:off x="3352800" y="685800"/>
            <a:ext cx="2538413" cy="3124200"/>
          </a:xfrm>
          <a:prstGeom prst="rect">
            <a:avLst/>
          </a:prstGeom>
          <a:noFill/>
        </p:spPr>
      </p:pic>
      <p:sp>
        <p:nvSpPr>
          <p:cNvPr id="18" name="Прямоугольник 17"/>
          <p:cNvSpPr/>
          <p:nvPr/>
        </p:nvSpPr>
        <p:spPr>
          <a:xfrm>
            <a:off x="1676400" y="152400"/>
            <a:ext cx="5936049" cy="584775"/>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Произведения Ивана Сурикова</a:t>
            </a:r>
            <a:endPar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8456" name="Picture 24" descr="Вот моя деревня... — Иван Суриков"/>
          <p:cNvPicPr>
            <a:picLocks noChangeAspect="1" noChangeArrowheads="1"/>
          </p:cNvPicPr>
          <p:nvPr/>
        </p:nvPicPr>
        <p:blipFill>
          <a:blip r:embed="rId8"/>
          <a:srcRect/>
          <a:stretch>
            <a:fillRect/>
          </a:stretch>
        </p:blipFill>
        <p:spPr bwMode="auto">
          <a:xfrm>
            <a:off x="2438400" y="3810000"/>
            <a:ext cx="2052340" cy="2667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Русский язык - 59 фото для презентаций и картинок на  рабочий стол"/>
          <p:cNvPicPr>
            <a:picLocks noChangeAspect="1" noChangeArrowheads="1"/>
          </p:cNvPicPr>
          <p:nvPr/>
        </p:nvPicPr>
        <p:blipFill>
          <a:blip r:embed="rId2"/>
          <a:srcRect/>
          <a:stretch>
            <a:fillRect/>
          </a:stretch>
        </p:blipFill>
        <p:spPr bwMode="auto">
          <a:xfrm>
            <a:off x="0" y="0"/>
            <a:ext cx="9144000" cy="6827520"/>
          </a:xfrm>
          <a:prstGeom prst="rect">
            <a:avLst/>
          </a:prstGeom>
          <a:noFill/>
        </p:spPr>
      </p:pic>
      <p:pic>
        <p:nvPicPr>
          <p:cNvPr id="19458" name="Picture 2" descr="Краткая биография: Иван Захарович Суриков"/>
          <p:cNvPicPr>
            <a:picLocks noChangeAspect="1" noChangeArrowheads="1"/>
          </p:cNvPicPr>
          <p:nvPr/>
        </p:nvPicPr>
        <p:blipFill>
          <a:blip r:embed="rId3"/>
          <a:srcRect/>
          <a:stretch>
            <a:fillRect/>
          </a:stretch>
        </p:blipFill>
        <p:spPr bwMode="auto">
          <a:xfrm>
            <a:off x="3657600" y="1676400"/>
            <a:ext cx="4648200" cy="4648200"/>
          </a:xfrm>
          <a:prstGeom prst="rect">
            <a:avLst/>
          </a:prstGeom>
          <a:ln>
            <a:noFill/>
          </a:ln>
          <a:effectLst>
            <a:softEdge rad="112500"/>
          </a:effectLst>
        </p:spPr>
      </p:pic>
      <p:sp>
        <p:nvSpPr>
          <p:cNvPr id="4" name="Прямоугольник 3"/>
          <p:cNvSpPr/>
          <p:nvPr/>
        </p:nvSpPr>
        <p:spPr>
          <a:xfrm>
            <a:off x="3124200" y="457200"/>
            <a:ext cx="5791970" cy="769441"/>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Спасибо за внимание!</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129</Words>
  <PresentationFormat>Экран (4:3)</PresentationFormat>
  <Paragraphs>32</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Office Theme</vt:lpstr>
      <vt:lpstr>Проект «В мире детской поэзии»</vt:lpstr>
      <vt:lpstr>Слайд 2</vt:lpstr>
      <vt:lpstr>Слайд 3</vt:lpstr>
      <vt:lpstr>Слайд 4</vt:lpstr>
      <vt:lpstr>Слайд 5</vt:lpstr>
      <vt:lpstr>Слайд 6</vt:lpstr>
      <vt:lpstr>Слайд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10</cp:revision>
  <dcterms:created xsi:type="dcterms:W3CDTF">2022-04-21T05:45:15Z</dcterms:created>
  <dcterms:modified xsi:type="dcterms:W3CDTF">2022-04-27T04:25:00Z</dcterms:modified>
</cp:coreProperties>
</file>