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8" r:id="rId3"/>
    <p:sldId id="275" r:id="rId4"/>
    <p:sldId id="276" r:id="rId5"/>
    <p:sldId id="277" r:id="rId6"/>
    <p:sldId id="280" r:id="rId7"/>
    <p:sldId id="278" r:id="rId8"/>
    <p:sldId id="279" r:id="rId9"/>
    <p:sldId id="281" r:id="rId10"/>
    <p:sldId id="282" r:id="rId11"/>
    <p:sldId id="283" r:id="rId12"/>
    <p:sldId id="284" r:id="rId13"/>
    <p:sldId id="285" r:id="rId14"/>
    <p:sldId id="286" r:id="rId15"/>
    <p:sldId id="287" r:id="rId16"/>
    <p:sldId id="288" r:id="rId17"/>
    <p:sldId id="289" r:id="rId18"/>
    <p:sldId id="290" r:id="rId1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Date Placeholder 29"/>
          <p:cNvSpPr>
            <a:spLocks noGrp="1"/>
          </p:cNvSpPr>
          <p:nvPr>
            <p:ph type="dt" sz="half" idx="10"/>
          </p:nvPr>
        </p:nvSpPr>
        <p:spPr/>
        <p:txBody>
          <a:bodyPr/>
          <a:lstStyle/>
          <a:p>
            <a:fld id="{B4C71EC6-210F-42DE-9C53-41977AD35B3D}" type="datetimeFigureOut">
              <a:rPr lang="ru-RU" smtClean="0"/>
              <a:t>27.04.2022</a:t>
            </a:fld>
            <a:endParaRPr lang="ru-RU"/>
          </a:p>
        </p:txBody>
      </p:sp>
      <p:sp>
        <p:nvSpPr>
          <p:cNvPr id="19" name="Footer Placeholder 18"/>
          <p:cNvSpPr>
            <a:spLocks noGrp="1"/>
          </p:cNvSpPr>
          <p:nvPr>
            <p:ph type="ftr" sz="quarter" idx="11"/>
          </p:nvPr>
        </p:nvSpPr>
        <p:spPr/>
        <p:txBody>
          <a:bodyPr/>
          <a:lstStyle/>
          <a:p>
            <a:endParaRPr lang="ru-RU"/>
          </a:p>
        </p:txBody>
      </p:sp>
      <p:sp>
        <p:nvSpPr>
          <p:cNvPr id="27" name="Slide Number Placeholder 26"/>
          <p:cNvSpPr>
            <a:spLocks noGrp="1"/>
          </p:cNvSpPr>
          <p:nvPr>
            <p:ph type="sldNum" sz="quarter" idx="12"/>
          </p:nvPr>
        </p:nvSpPr>
        <p:spPr/>
        <p:txBody>
          <a:bodyPr/>
          <a:lstStyle/>
          <a:p>
            <a:fld id="{B19B0651-EE4F-4900-A07F-96A6BFA9D0F0}"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ru-RU" smtClean="0"/>
              <a:t>Образец заголовка</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Date Placeholder 3"/>
          <p:cNvSpPr>
            <a:spLocks noGrp="1"/>
          </p:cNvSpPr>
          <p:nvPr>
            <p:ph type="dt" sz="half" idx="10"/>
          </p:nvPr>
        </p:nvSpPr>
        <p:spPr/>
        <p:txBody>
          <a:bodyPr/>
          <a:lstStyle/>
          <a:p>
            <a:fld id="{B4C71EC6-210F-42DE-9C53-41977AD35B3D}" type="datetimeFigureOut">
              <a:rPr lang="ru-RU" smtClean="0"/>
              <a:t>27.04.2022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Date Placeholder 3"/>
          <p:cNvSpPr>
            <a:spLocks noGrp="1"/>
          </p:cNvSpPr>
          <p:nvPr>
            <p:ph type="dt" sz="half" idx="10"/>
          </p:nvPr>
        </p:nvSpPr>
        <p:spPr/>
        <p:txBody>
          <a:bodyPr/>
          <a:lstStyle/>
          <a:p>
            <a:fld id="{B4C71EC6-210F-42DE-9C53-41977AD35B3D}" type="datetimeFigureOut">
              <a:rPr lang="ru-RU" smtClean="0"/>
              <a:t>27.04.2022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ru-RU" smtClean="0"/>
              <a:t>Образец заголовка</a:t>
            </a:r>
            <a:endParaRPr kumimoji="0" lang="en-US"/>
          </a:p>
        </p:txBody>
      </p:sp>
      <p:sp>
        <p:nvSpPr>
          <p:cNvPr id="3" name="Content Placeholder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Date Placeholder 3"/>
          <p:cNvSpPr>
            <a:spLocks noGrp="1"/>
          </p:cNvSpPr>
          <p:nvPr>
            <p:ph type="dt" sz="half" idx="10"/>
          </p:nvPr>
        </p:nvSpPr>
        <p:spPr/>
        <p:txBody>
          <a:bodyPr/>
          <a:lstStyle/>
          <a:p>
            <a:fld id="{B4C71EC6-210F-42DE-9C53-41977AD35B3D}" type="datetimeFigureOut">
              <a:rPr lang="ru-RU" smtClean="0"/>
              <a:t>27.04.2022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27.04.2022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Date Placeholder 4"/>
          <p:cNvSpPr>
            <a:spLocks noGrp="1"/>
          </p:cNvSpPr>
          <p:nvPr>
            <p:ph type="dt" sz="half" idx="10"/>
          </p:nvPr>
        </p:nvSpPr>
        <p:spPr/>
        <p:txBody>
          <a:bodyPr/>
          <a:lstStyle/>
          <a:p>
            <a:fld id="{B4C71EC6-210F-42DE-9C53-41977AD35B3D}" type="datetimeFigureOut">
              <a:rPr lang="ru-RU" smtClean="0"/>
              <a:t>27.04.2022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Date Placeholder 6"/>
          <p:cNvSpPr>
            <a:spLocks noGrp="1"/>
          </p:cNvSpPr>
          <p:nvPr>
            <p:ph type="dt" sz="half" idx="10"/>
          </p:nvPr>
        </p:nvSpPr>
        <p:spPr/>
        <p:txBody>
          <a:bodyPr/>
          <a:lstStyle/>
          <a:p>
            <a:fld id="{B4C71EC6-210F-42DE-9C53-41977AD35B3D}" type="datetimeFigureOut">
              <a:rPr lang="ru-RU" smtClean="0"/>
              <a:t>27.04.2022</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Date Placeholder 2"/>
          <p:cNvSpPr>
            <a:spLocks noGrp="1"/>
          </p:cNvSpPr>
          <p:nvPr>
            <p:ph type="dt" sz="half" idx="10"/>
          </p:nvPr>
        </p:nvSpPr>
        <p:spPr/>
        <p:txBody>
          <a:bodyPr/>
          <a:lstStyle/>
          <a:p>
            <a:fld id="{B4C71EC6-210F-42DE-9C53-41977AD35B3D}" type="datetimeFigureOut">
              <a:rPr lang="ru-RU" smtClean="0"/>
              <a:t>27.04.2022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t>27.04.2022</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Date Placeholder 4"/>
          <p:cNvSpPr>
            <a:spLocks noGrp="1"/>
          </p:cNvSpPr>
          <p:nvPr>
            <p:ph type="dt" sz="half" idx="10"/>
          </p:nvPr>
        </p:nvSpPr>
        <p:spPr/>
        <p:txBody>
          <a:bodyPr/>
          <a:lstStyle/>
          <a:p>
            <a:fld id="{B4C71EC6-210F-42DE-9C53-41977AD35B3D}" type="datetimeFigureOut">
              <a:rPr lang="ru-RU" smtClean="0"/>
              <a:t>27.04.2022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27.04.2022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a:xfrm>
            <a:off x="8077200" y="6356350"/>
            <a:ext cx="609600" cy="365125"/>
          </a:xfrm>
        </p:spPr>
        <p:txBody>
          <a:bodyPr/>
          <a:lstStyle/>
          <a:p>
            <a:fld id="{B19B0651-EE4F-4900-A07F-96A6BFA9D0F0}" type="slidenum">
              <a:rPr lang="ru-RU" smtClean="0"/>
              <a:t>‹#›</a:t>
            </a:fld>
            <a:endParaRPr lang="ru-RU"/>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B4C71EC6-210F-42DE-9C53-41977AD35B3D}" type="datetimeFigureOut">
              <a:rPr lang="ru-RU" smtClean="0"/>
              <a:t>27.04.2022</a:t>
            </a:fld>
            <a:endParaRPr lang="ru-RU"/>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B19B0651-EE4F-4900-A07F-96A6BFA9D0F0}" type="slidenum">
              <a:rPr lang="ru-RU" smtClean="0"/>
              <a:t>‹#›</a:t>
            </a:fld>
            <a:endParaRPr lang="ru-RU"/>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slide" Target="slide9.xml"/><Relationship Id="rId13" Type="http://schemas.openxmlformats.org/officeDocument/2006/relationships/slide" Target="slide14.xml"/><Relationship Id="rId3" Type="http://schemas.openxmlformats.org/officeDocument/2006/relationships/slide" Target="slide4.xml"/><Relationship Id="rId7" Type="http://schemas.openxmlformats.org/officeDocument/2006/relationships/slide" Target="slide8.xml"/><Relationship Id="rId12" Type="http://schemas.openxmlformats.org/officeDocument/2006/relationships/slide" Target="slide13.xml"/><Relationship Id="rId17" Type="http://schemas.openxmlformats.org/officeDocument/2006/relationships/slide" Target="slide18.xml"/><Relationship Id="rId2" Type="http://schemas.openxmlformats.org/officeDocument/2006/relationships/slide" Target="slide3.xml"/><Relationship Id="rId16" Type="http://schemas.openxmlformats.org/officeDocument/2006/relationships/slide" Target="slide17.xml"/><Relationship Id="rId1" Type="http://schemas.openxmlformats.org/officeDocument/2006/relationships/slideLayout" Target="../slideLayouts/slideLayout1.xml"/><Relationship Id="rId6" Type="http://schemas.openxmlformats.org/officeDocument/2006/relationships/slide" Target="slide7.xml"/><Relationship Id="rId11" Type="http://schemas.openxmlformats.org/officeDocument/2006/relationships/slide" Target="slide12.xml"/><Relationship Id="rId5" Type="http://schemas.openxmlformats.org/officeDocument/2006/relationships/slide" Target="slide6.xml"/><Relationship Id="rId15" Type="http://schemas.openxmlformats.org/officeDocument/2006/relationships/slide" Target="slide16.xml"/><Relationship Id="rId10" Type="http://schemas.openxmlformats.org/officeDocument/2006/relationships/slide" Target="slide11.xml"/><Relationship Id="rId4" Type="http://schemas.openxmlformats.org/officeDocument/2006/relationships/slide" Target="slide5.xml"/><Relationship Id="rId9" Type="http://schemas.openxmlformats.org/officeDocument/2006/relationships/slide" Target="slide10.xml"/><Relationship Id="rId14" Type="http://schemas.openxmlformats.org/officeDocument/2006/relationships/slide" Target="slide15.xml"/></Relationships>
</file>

<file path=ppt/slides/_rels/slide3.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39552" y="1124744"/>
            <a:ext cx="7920880" cy="3785652"/>
          </a:xfrm>
          <a:prstGeom prst="rect">
            <a:avLst/>
          </a:prstGeom>
          <a:noFill/>
        </p:spPr>
        <p:txBody>
          <a:bodyPr wrap="square" rtlCol="0">
            <a:spAutoFit/>
          </a:bodyPr>
          <a:lstStyle/>
          <a:p>
            <a:pPr algn="ctr"/>
            <a:r>
              <a:rPr lang="en-US" sz="6000" dirty="0" smtClean="0">
                <a:solidFill>
                  <a:schemeClr val="tx2"/>
                </a:solidFill>
              </a:rPr>
              <a:t>Quiz</a:t>
            </a:r>
            <a:r>
              <a:rPr lang="ru-RU" sz="6000" dirty="0" smtClean="0">
                <a:solidFill>
                  <a:schemeClr val="tx2"/>
                </a:solidFill>
              </a:rPr>
              <a:t>     </a:t>
            </a:r>
            <a:endParaRPr lang="en-US" sz="6000" dirty="0" smtClean="0">
              <a:solidFill>
                <a:schemeClr val="tx2"/>
              </a:solidFill>
            </a:endParaRPr>
          </a:p>
          <a:p>
            <a:pPr algn="ctr"/>
            <a:r>
              <a:rPr lang="en-US" sz="6000" dirty="0" smtClean="0">
                <a:solidFill>
                  <a:schemeClr val="tx2"/>
                </a:solidFill>
              </a:rPr>
              <a:t>What do you know about</a:t>
            </a:r>
            <a:endParaRPr lang="en-US" sz="6000" dirty="0" smtClean="0">
              <a:solidFill>
                <a:schemeClr val="tx2"/>
              </a:solidFill>
            </a:endParaRPr>
          </a:p>
          <a:p>
            <a:pPr algn="ctr"/>
            <a:r>
              <a:rPr lang="en-US" sz="6000" dirty="0" smtClean="0">
                <a:solidFill>
                  <a:schemeClr val="tx2"/>
                </a:solidFill>
              </a:rPr>
              <a:t>Chernyakhovsk?</a:t>
            </a:r>
            <a:endParaRPr lang="ru-RU" sz="6000" dirty="0">
              <a:solidFill>
                <a:schemeClr val="tx2"/>
              </a:solidFill>
            </a:endParaRPr>
          </a:p>
        </p:txBody>
      </p:sp>
      <p:sp>
        <p:nvSpPr>
          <p:cNvPr id="2" name="TextBox 1"/>
          <p:cNvSpPr txBox="1"/>
          <p:nvPr/>
        </p:nvSpPr>
        <p:spPr>
          <a:xfrm>
            <a:off x="539552" y="5157192"/>
            <a:ext cx="7632848" cy="1631216"/>
          </a:xfrm>
          <a:prstGeom prst="rect">
            <a:avLst/>
          </a:prstGeom>
          <a:noFill/>
        </p:spPr>
        <p:txBody>
          <a:bodyPr wrap="square" rtlCol="0">
            <a:spAutoFit/>
          </a:bodyPr>
          <a:lstStyle/>
          <a:p>
            <a:pPr algn="ctr"/>
            <a:r>
              <a:rPr lang="en-US" sz="2400" dirty="0" smtClean="0"/>
              <a:t>Performed: Meschanina Yana,5th </a:t>
            </a:r>
            <a:r>
              <a:rPr lang="en-US" sz="2400" dirty="0"/>
              <a:t>grade student</a:t>
            </a:r>
            <a:endParaRPr lang="ru-RU" sz="2400" dirty="0"/>
          </a:p>
          <a:p>
            <a:pPr algn="ctr"/>
            <a:r>
              <a:rPr lang="en-US" sz="2400" dirty="0"/>
              <a:t>MAUDO DUTS “Na Molodezhnoi”</a:t>
            </a:r>
            <a:endParaRPr lang="ru-RU" sz="2400" dirty="0"/>
          </a:p>
          <a:p>
            <a:pPr algn="ctr"/>
            <a:r>
              <a:rPr lang="en-US" sz="2400" dirty="0"/>
              <a:t>Project manager Zhuravleva E.N.</a:t>
            </a:r>
            <a:endParaRPr lang="ru-RU" sz="2400" dirty="0"/>
          </a:p>
          <a:p>
            <a:pPr lvl="0" algn="ctr"/>
            <a:endParaRPr lang="ru-RU" sz="2800" dirty="0">
              <a:solidFill>
                <a:prstClr val="black"/>
              </a:solidFill>
              <a:latin typeface="Impact" panose="020B0806030902050204"/>
            </a:endParaRPr>
          </a:p>
        </p:txBody>
      </p:sp>
    </p:spTree>
    <p:extLst>
      <p:ext uri="{BB962C8B-B14F-4D97-AF65-F5344CB8AC3E}">
        <p14:creationId xmlns:p14="http://schemas.microsoft.com/office/powerpoint/2010/main" val="266874640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3400" y="332656"/>
            <a:ext cx="7851648" cy="2592288"/>
          </a:xfrm>
        </p:spPr>
        <p:txBody>
          <a:bodyPr>
            <a:normAutofit/>
          </a:bodyPr>
          <a:lstStyle/>
          <a:p>
            <a:pPr algn="ctr"/>
            <a:r>
              <a:rPr lang="ru-RU" dirty="0">
                <a:effectLst/>
              </a:rPr>
              <a:t>What event is the </a:t>
            </a:r>
            <a:r>
              <a:rPr lang="ru-RU" dirty="0" smtClean="0">
                <a:effectLst/>
              </a:rPr>
              <a:t>obelisk  </a:t>
            </a:r>
            <a:r>
              <a:rPr lang="ru-RU" dirty="0">
                <a:effectLst/>
              </a:rPr>
              <a:t>at Gross-Jägersdorf dedicated to?</a:t>
            </a:r>
            <a:endParaRPr lang="ru-RU" dirty="0"/>
          </a:p>
        </p:txBody>
      </p:sp>
      <p:sp>
        <p:nvSpPr>
          <p:cNvPr id="3" name="Подзаголовок 2"/>
          <p:cNvSpPr>
            <a:spLocks noGrp="1"/>
          </p:cNvSpPr>
          <p:nvPr>
            <p:ph type="subTitle" idx="1"/>
          </p:nvPr>
        </p:nvSpPr>
        <p:spPr>
          <a:xfrm>
            <a:off x="533400" y="3228536"/>
            <a:ext cx="7854696" cy="3296808"/>
          </a:xfrm>
        </p:spPr>
        <p:txBody>
          <a:bodyPr>
            <a:noAutofit/>
          </a:bodyPr>
          <a:lstStyle/>
          <a:p>
            <a:pPr algn="ctr"/>
            <a:r>
              <a:rPr lang="ru-RU" sz="3200" dirty="0"/>
              <a:t>In 1757, during the Seven Years' War, Russian troops under the command of Field Marshal</a:t>
            </a:r>
          </a:p>
          <a:p>
            <a:pPr algn="ctr"/>
            <a:r>
              <a:rPr lang="ru-RU" sz="3200" dirty="0"/>
              <a:t>S. Apraksin crushed the Prussian army.</a:t>
            </a:r>
          </a:p>
          <a:p>
            <a:pPr algn="ctr"/>
            <a:r>
              <a:rPr lang="ru-RU" sz="3200" dirty="0"/>
              <a:t>It happened near the village of Gross-Egersdorf </a:t>
            </a:r>
            <a:r>
              <a:rPr lang="en-US" sz="3200" b="1" dirty="0"/>
              <a:t> </a:t>
            </a:r>
            <a:endParaRPr lang="ru-RU" sz="3200" dirty="0"/>
          </a:p>
          <a:p>
            <a:pPr algn="ctr"/>
            <a:endParaRPr lang="en-US" sz="3200" dirty="0" smtClean="0"/>
          </a:p>
        </p:txBody>
      </p:sp>
      <p:sp>
        <p:nvSpPr>
          <p:cNvPr id="4" name="5-конечная звезда 3">
            <a:hlinkClick r:id="rId2" action="ppaction://hlinksldjump"/>
          </p:cNvPr>
          <p:cNvSpPr/>
          <p:nvPr/>
        </p:nvSpPr>
        <p:spPr>
          <a:xfrm>
            <a:off x="8218793" y="260648"/>
            <a:ext cx="914400" cy="914400"/>
          </a:xfrm>
          <a:prstGeom prst="star5">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32304057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9552" y="692696"/>
            <a:ext cx="7851648" cy="2592288"/>
          </a:xfrm>
        </p:spPr>
        <p:txBody>
          <a:bodyPr>
            <a:noAutofit/>
          </a:bodyPr>
          <a:lstStyle/>
          <a:p>
            <a:pPr algn="ctr"/>
            <a:r>
              <a:rPr lang="ru-RU" sz="6600" dirty="0">
                <a:effectLst/>
              </a:rPr>
              <a:t>What is the name </a:t>
            </a:r>
            <a:r>
              <a:rPr lang="ru-RU" sz="6600" dirty="0" smtClean="0">
                <a:effectLst/>
              </a:rPr>
              <a:t>of   </a:t>
            </a:r>
            <a:r>
              <a:rPr lang="ru-RU" sz="6600" dirty="0">
                <a:effectLst/>
              </a:rPr>
              <a:t>the castle and stud farm of the city?</a:t>
            </a:r>
            <a:endParaRPr lang="ru-RU" sz="6600" dirty="0"/>
          </a:p>
        </p:txBody>
      </p:sp>
      <p:sp>
        <p:nvSpPr>
          <p:cNvPr id="3" name="Подзаголовок 2"/>
          <p:cNvSpPr>
            <a:spLocks noGrp="1"/>
          </p:cNvSpPr>
          <p:nvPr>
            <p:ph type="subTitle" idx="1"/>
          </p:nvPr>
        </p:nvSpPr>
        <p:spPr>
          <a:xfrm>
            <a:off x="611560" y="4221088"/>
            <a:ext cx="7854696" cy="3296808"/>
          </a:xfrm>
        </p:spPr>
        <p:txBody>
          <a:bodyPr>
            <a:noAutofit/>
          </a:bodyPr>
          <a:lstStyle/>
          <a:p>
            <a:pPr algn="ctr"/>
            <a:r>
              <a:rPr lang="ru-RU" sz="6600" dirty="0" smtClean="0"/>
              <a:t>Georgenburg</a:t>
            </a:r>
            <a:endParaRPr lang="en-US" sz="6600" dirty="0" smtClean="0"/>
          </a:p>
        </p:txBody>
      </p:sp>
      <p:sp>
        <p:nvSpPr>
          <p:cNvPr id="4" name="5-конечная звезда 3">
            <a:hlinkClick r:id="rId2" action="ppaction://hlinksldjump"/>
          </p:cNvPr>
          <p:cNvSpPr/>
          <p:nvPr/>
        </p:nvSpPr>
        <p:spPr>
          <a:xfrm>
            <a:off x="8100392" y="235496"/>
            <a:ext cx="914400" cy="914400"/>
          </a:xfrm>
          <a:prstGeom prst="star5">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16992391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3400" y="332656"/>
            <a:ext cx="7851648" cy="2592288"/>
          </a:xfrm>
        </p:spPr>
        <p:txBody>
          <a:bodyPr>
            <a:normAutofit/>
          </a:bodyPr>
          <a:lstStyle/>
          <a:p>
            <a:pPr algn="ctr"/>
            <a:r>
              <a:rPr lang="ru-RU" dirty="0">
                <a:effectLst/>
              </a:rPr>
              <a:t>What is the name of </a:t>
            </a:r>
            <a:r>
              <a:rPr lang="ru-RU" dirty="0" smtClean="0">
                <a:effectLst/>
              </a:rPr>
              <a:t>the   </a:t>
            </a:r>
            <a:r>
              <a:rPr lang="ru-RU" dirty="0">
                <a:effectLst/>
              </a:rPr>
              <a:t>main Orthodox church in Chernyakhovsk?</a:t>
            </a:r>
            <a:endParaRPr lang="ru-RU" dirty="0"/>
          </a:p>
        </p:txBody>
      </p:sp>
      <p:sp>
        <p:nvSpPr>
          <p:cNvPr id="3" name="Подзаголовок 2"/>
          <p:cNvSpPr>
            <a:spLocks noGrp="1"/>
          </p:cNvSpPr>
          <p:nvPr>
            <p:ph type="subTitle" idx="1"/>
          </p:nvPr>
        </p:nvSpPr>
        <p:spPr>
          <a:xfrm>
            <a:off x="611560" y="4005064"/>
            <a:ext cx="7854696" cy="3296808"/>
          </a:xfrm>
        </p:spPr>
        <p:txBody>
          <a:bodyPr>
            <a:noAutofit/>
          </a:bodyPr>
          <a:lstStyle/>
          <a:p>
            <a:pPr algn="ctr"/>
            <a:r>
              <a:rPr lang="ru-RU" sz="4800" dirty="0"/>
              <a:t>Church of the Archangel Michael </a:t>
            </a:r>
            <a:r>
              <a:rPr lang="ru-RU" sz="4800" b="1" dirty="0"/>
              <a:t> </a:t>
            </a:r>
            <a:endParaRPr lang="ru-RU" sz="4800" dirty="0"/>
          </a:p>
          <a:p>
            <a:pPr algn="ctr"/>
            <a:endParaRPr lang="en-US" sz="4800" dirty="0" smtClean="0"/>
          </a:p>
        </p:txBody>
      </p:sp>
      <p:sp>
        <p:nvSpPr>
          <p:cNvPr id="4" name="5-конечная звезда 3">
            <a:hlinkClick r:id="rId2" action="ppaction://hlinksldjump"/>
          </p:cNvPr>
          <p:cNvSpPr/>
          <p:nvPr/>
        </p:nvSpPr>
        <p:spPr>
          <a:xfrm>
            <a:off x="8009056" y="188640"/>
            <a:ext cx="914400" cy="914400"/>
          </a:xfrm>
          <a:prstGeom prst="star5">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16992391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3400" y="332656"/>
            <a:ext cx="7851648" cy="2592288"/>
          </a:xfrm>
        </p:spPr>
        <p:txBody>
          <a:bodyPr>
            <a:normAutofit/>
          </a:bodyPr>
          <a:lstStyle/>
          <a:p>
            <a:pPr algn="ctr"/>
            <a:r>
              <a:rPr lang="ru-RU" dirty="0">
                <a:effectLst/>
              </a:rPr>
              <a:t>What is the name of </a:t>
            </a:r>
            <a:r>
              <a:rPr lang="ru-RU" dirty="0" smtClean="0">
                <a:effectLst/>
              </a:rPr>
              <a:t>the   </a:t>
            </a:r>
            <a:r>
              <a:rPr lang="ru-RU" dirty="0">
                <a:effectLst/>
              </a:rPr>
              <a:t>Catholic church in the city?</a:t>
            </a:r>
            <a:endParaRPr lang="ru-RU" dirty="0"/>
          </a:p>
        </p:txBody>
      </p:sp>
      <p:sp>
        <p:nvSpPr>
          <p:cNvPr id="3" name="Подзаголовок 2"/>
          <p:cNvSpPr>
            <a:spLocks noGrp="1"/>
          </p:cNvSpPr>
          <p:nvPr>
            <p:ph type="subTitle" idx="1"/>
          </p:nvPr>
        </p:nvSpPr>
        <p:spPr>
          <a:xfrm>
            <a:off x="533400" y="3228536"/>
            <a:ext cx="7854696" cy="3296808"/>
          </a:xfrm>
        </p:spPr>
        <p:txBody>
          <a:bodyPr>
            <a:noAutofit/>
          </a:bodyPr>
          <a:lstStyle/>
          <a:p>
            <a:pPr algn="ctr"/>
            <a:r>
              <a:rPr lang="ru-RU" sz="3600" dirty="0"/>
              <a:t>Church of St. Bruno of Querfurt </a:t>
            </a:r>
            <a:r>
              <a:rPr lang="en-US" sz="3600" b="1" dirty="0"/>
              <a:t> </a:t>
            </a:r>
            <a:endParaRPr lang="ru-RU" sz="3600" dirty="0"/>
          </a:p>
          <a:p>
            <a:pPr algn="ctr"/>
            <a:r>
              <a:rPr lang="en-US" sz="2800" dirty="0"/>
              <a:t>Missionary Bruno of Querfurt at the beginning of the 11th century preached Christianity in Poland, Hungary, Kievan Rus, among the Pechenegs and Prussians. On February 14, 1009, he was martyred in Sudovia</a:t>
            </a:r>
            <a:endParaRPr lang="en-US" sz="2800" dirty="0" smtClean="0"/>
          </a:p>
        </p:txBody>
      </p:sp>
      <p:sp>
        <p:nvSpPr>
          <p:cNvPr id="4" name="5-конечная звезда 3">
            <a:hlinkClick r:id="rId2" action="ppaction://hlinksldjump"/>
          </p:cNvPr>
          <p:cNvSpPr/>
          <p:nvPr/>
        </p:nvSpPr>
        <p:spPr>
          <a:xfrm>
            <a:off x="8100392" y="188640"/>
            <a:ext cx="914400" cy="914400"/>
          </a:xfrm>
          <a:prstGeom prst="star5">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16992391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3400" y="332656"/>
            <a:ext cx="7851648" cy="2592288"/>
          </a:xfrm>
        </p:spPr>
        <p:txBody>
          <a:bodyPr>
            <a:noAutofit/>
          </a:bodyPr>
          <a:lstStyle/>
          <a:p>
            <a:pPr algn="ctr"/>
            <a:r>
              <a:rPr lang="ru-RU" sz="4400" dirty="0">
                <a:effectLst/>
              </a:rPr>
              <a:t>Name some monuments of the </a:t>
            </a:r>
            <a:r>
              <a:rPr lang="ru-RU" sz="4400" dirty="0" smtClean="0">
                <a:effectLst/>
              </a:rPr>
              <a:t>  city </a:t>
            </a:r>
            <a:r>
              <a:rPr lang="ru-RU" sz="4400" dirty="0">
                <a:effectLst/>
              </a:rPr>
              <a:t>that have received the status of an object of cultural heritage of regional significance.</a:t>
            </a:r>
            <a:endParaRPr lang="ru-RU" sz="4400" dirty="0"/>
          </a:p>
        </p:txBody>
      </p:sp>
      <p:sp>
        <p:nvSpPr>
          <p:cNvPr id="3" name="Подзаголовок 2"/>
          <p:cNvSpPr>
            <a:spLocks noGrp="1"/>
          </p:cNvSpPr>
          <p:nvPr>
            <p:ph type="subTitle" idx="1"/>
          </p:nvPr>
        </p:nvSpPr>
        <p:spPr>
          <a:xfrm>
            <a:off x="467544" y="3861048"/>
            <a:ext cx="7854696" cy="3168352"/>
          </a:xfrm>
        </p:spPr>
        <p:txBody>
          <a:bodyPr>
            <a:noAutofit/>
          </a:bodyPr>
          <a:lstStyle/>
          <a:p>
            <a:pPr algn="ctr"/>
            <a:r>
              <a:rPr lang="ru-RU" sz="2800" dirty="0"/>
              <a:t>Villa </a:t>
            </a:r>
            <a:r>
              <a:rPr lang="ru-RU" sz="2800" dirty="0" smtClean="0"/>
              <a:t>Brandes</a:t>
            </a:r>
            <a:r>
              <a:rPr lang="en-US" sz="2800" dirty="0" smtClean="0"/>
              <a:t> </a:t>
            </a:r>
            <a:r>
              <a:rPr lang="ru-RU" sz="2800" dirty="0"/>
              <a:t>Castle "Georgenburg"Residential house on Sportivnaya street. 4The building of a vocational school for girlsmarket </a:t>
            </a:r>
            <a:r>
              <a:rPr lang="ru-RU" sz="2800" dirty="0" smtClean="0"/>
              <a:t>building</a:t>
            </a:r>
            <a:r>
              <a:rPr lang="en-US" sz="2800" dirty="0" smtClean="0"/>
              <a:t> </a:t>
            </a:r>
            <a:r>
              <a:rPr lang="ru-RU" sz="2800" dirty="0" smtClean="0"/>
              <a:t>Church </a:t>
            </a:r>
            <a:r>
              <a:rPr lang="ru-RU" sz="2800" dirty="0"/>
              <a:t>of the Archangel </a:t>
            </a:r>
            <a:r>
              <a:rPr lang="ru-RU" sz="2800" dirty="0" smtClean="0"/>
              <a:t>Michael</a:t>
            </a:r>
            <a:r>
              <a:rPr lang="en-US" sz="2800" dirty="0" smtClean="0"/>
              <a:t> </a:t>
            </a:r>
            <a:r>
              <a:rPr lang="ru-RU" sz="2800" dirty="0" smtClean="0"/>
              <a:t>Bismarck Tower</a:t>
            </a:r>
            <a:r>
              <a:rPr lang="en-US" sz="2800" dirty="0" smtClean="0"/>
              <a:t> </a:t>
            </a:r>
            <a:r>
              <a:rPr lang="ru-RU" sz="2800" dirty="0" smtClean="0"/>
              <a:t>Water tower</a:t>
            </a:r>
            <a:r>
              <a:rPr lang="en-US" sz="2800" dirty="0" smtClean="0"/>
              <a:t> </a:t>
            </a:r>
            <a:r>
              <a:rPr lang="ru-RU" sz="2800" dirty="0" smtClean="0"/>
              <a:t>Church </a:t>
            </a:r>
            <a:r>
              <a:rPr lang="ru-RU" sz="2800" dirty="0"/>
              <a:t>of St. Bruno of Querfurt</a:t>
            </a:r>
            <a:endParaRPr lang="en-US" sz="2800" dirty="0" smtClean="0"/>
          </a:p>
        </p:txBody>
      </p:sp>
      <p:sp>
        <p:nvSpPr>
          <p:cNvPr id="4" name="5-конечная звезда 3">
            <a:hlinkClick r:id="rId2" action="ppaction://hlinksldjump"/>
          </p:cNvPr>
          <p:cNvSpPr/>
          <p:nvPr/>
        </p:nvSpPr>
        <p:spPr>
          <a:xfrm>
            <a:off x="8100392" y="0"/>
            <a:ext cx="914400" cy="914400"/>
          </a:xfrm>
          <a:prstGeom prst="star5">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16992391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3400" y="332656"/>
            <a:ext cx="7851648" cy="2592288"/>
          </a:xfrm>
        </p:spPr>
        <p:txBody>
          <a:bodyPr>
            <a:noAutofit/>
          </a:bodyPr>
          <a:lstStyle/>
          <a:p>
            <a:pPr algn="ctr"/>
            <a:r>
              <a:rPr lang="ru-RU" sz="4400" dirty="0">
                <a:effectLst/>
              </a:rPr>
              <a:t>What monument did Boris Vasilyevich Yedunov erect in the city?</a:t>
            </a:r>
            <a:endParaRPr lang="ru-RU" sz="4400" dirty="0"/>
          </a:p>
        </p:txBody>
      </p:sp>
      <p:sp>
        <p:nvSpPr>
          <p:cNvPr id="3" name="Подзаголовок 2"/>
          <p:cNvSpPr>
            <a:spLocks noGrp="1"/>
          </p:cNvSpPr>
          <p:nvPr>
            <p:ph type="subTitle" idx="1"/>
          </p:nvPr>
        </p:nvSpPr>
        <p:spPr>
          <a:xfrm>
            <a:off x="467544" y="3861048"/>
            <a:ext cx="7854696" cy="3168352"/>
          </a:xfrm>
        </p:spPr>
        <p:txBody>
          <a:bodyPr>
            <a:noAutofit/>
          </a:bodyPr>
          <a:lstStyle/>
          <a:p>
            <a:pPr algn="ctr"/>
            <a:r>
              <a:rPr lang="ru-RU" sz="4000" dirty="0"/>
              <a:t>Monument to twice Hero of the Soviet Union, General of the Army Ivan Danilovich Chernyakhovsky</a:t>
            </a:r>
            <a:r>
              <a:rPr lang="en-US" sz="4000" dirty="0"/>
              <a:t> </a:t>
            </a:r>
            <a:endParaRPr lang="en-US" sz="4000" dirty="0" smtClean="0"/>
          </a:p>
        </p:txBody>
      </p:sp>
      <p:sp>
        <p:nvSpPr>
          <p:cNvPr id="4" name="5-конечная звезда 3">
            <a:hlinkClick r:id="rId2" action="ppaction://hlinksldjump"/>
          </p:cNvPr>
          <p:cNvSpPr/>
          <p:nvPr/>
        </p:nvSpPr>
        <p:spPr>
          <a:xfrm>
            <a:off x="7927848" y="188640"/>
            <a:ext cx="914400" cy="914400"/>
          </a:xfrm>
          <a:prstGeom prst="star5">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19013168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3400" y="332656"/>
            <a:ext cx="7851648" cy="2592288"/>
          </a:xfrm>
        </p:spPr>
        <p:txBody>
          <a:bodyPr>
            <a:noAutofit/>
          </a:bodyPr>
          <a:lstStyle/>
          <a:p>
            <a:pPr algn="ctr"/>
            <a:r>
              <a:rPr lang="ru-RU" sz="5400" dirty="0">
                <a:effectLst/>
              </a:rPr>
              <a:t>Who is the author of </a:t>
            </a:r>
            <a:r>
              <a:rPr lang="ru-RU" sz="5400" dirty="0" smtClean="0">
                <a:effectLst/>
              </a:rPr>
              <a:t>the  </a:t>
            </a:r>
            <a:r>
              <a:rPr lang="ru-RU" sz="5400" dirty="0">
                <a:effectLst/>
              </a:rPr>
              <a:t>monument to Barclay de Tolly in Chernyakhovsk?</a:t>
            </a:r>
            <a:endParaRPr lang="ru-RU" sz="5400" dirty="0"/>
          </a:p>
        </p:txBody>
      </p:sp>
      <p:sp>
        <p:nvSpPr>
          <p:cNvPr id="3" name="Подзаголовок 2"/>
          <p:cNvSpPr>
            <a:spLocks noGrp="1"/>
          </p:cNvSpPr>
          <p:nvPr>
            <p:ph type="subTitle" idx="1"/>
          </p:nvPr>
        </p:nvSpPr>
        <p:spPr>
          <a:xfrm>
            <a:off x="467544" y="3501008"/>
            <a:ext cx="7854696" cy="3600400"/>
          </a:xfrm>
        </p:spPr>
        <p:txBody>
          <a:bodyPr>
            <a:noAutofit/>
          </a:bodyPr>
          <a:lstStyle/>
          <a:p>
            <a:pPr algn="ctr"/>
            <a:r>
              <a:rPr lang="ru-RU" b="1" dirty="0"/>
              <a:t>Surovtsev Vladimir </a:t>
            </a:r>
            <a:r>
              <a:rPr lang="ru-RU" b="1" dirty="0" smtClean="0"/>
              <a:t>Alexandrovich</a:t>
            </a:r>
            <a:endParaRPr lang="en-US" b="1" dirty="0" smtClean="0"/>
          </a:p>
          <a:p>
            <a:pPr algn="ctr"/>
            <a:r>
              <a:rPr lang="ru-RU" b="1" dirty="0" smtClean="0"/>
              <a:t>(</a:t>
            </a:r>
            <a:r>
              <a:rPr lang="ru-RU" b="1" dirty="0"/>
              <a:t>date of birth June 9, 1951</a:t>
            </a:r>
            <a:r>
              <a:rPr lang="ru-RU" b="1" dirty="0" smtClean="0"/>
              <a:t>)</a:t>
            </a:r>
            <a:endParaRPr lang="en-US" b="1" dirty="0" smtClean="0"/>
          </a:p>
          <a:p>
            <a:pPr algn="ctr"/>
            <a:r>
              <a:rPr lang="ru-RU" b="1" dirty="0"/>
              <a:t>Sculptor, People's Artist of the Russian Federation, Corresponding Member of the Russian Academy of Arts, laureate of the Prize of the Government of the Russian Federation. Honorary citizen of Chernyakhovsk.</a:t>
            </a:r>
            <a:endParaRPr lang="en-US" b="1" dirty="0" smtClean="0"/>
          </a:p>
        </p:txBody>
      </p:sp>
      <p:sp>
        <p:nvSpPr>
          <p:cNvPr id="4" name="5-конечная звезда 3">
            <a:hlinkClick r:id="rId2" action="ppaction://hlinksldjump"/>
          </p:cNvPr>
          <p:cNvSpPr/>
          <p:nvPr/>
        </p:nvSpPr>
        <p:spPr>
          <a:xfrm>
            <a:off x="8100392" y="116632"/>
            <a:ext cx="914400" cy="914400"/>
          </a:xfrm>
          <a:prstGeom prst="star5">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19013168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3400" y="332656"/>
            <a:ext cx="7851648" cy="2592288"/>
          </a:xfrm>
        </p:spPr>
        <p:txBody>
          <a:bodyPr>
            <a:noAutofit/>
          </a:bodyPr>
          <a:lstStyle/>
          <a:p>
            <a:pPr algn="ctr"/>
            <a:r>
              <a:rPr lang="ru-RU" sz="5400" dirty="0">
                <a:effectLst/>
              </a:rPr>
              <a:t>Who is the author of </a:t>
            </a:r>
            <a:r>
              <a:rPr lang="ru-RU" sz="5400" dirty="0" smtClean="0">
                <a:effectLst/>
              </a:rPr>
              <a:t>the  </a:t>
            </a:r>
            <a:r>
              <a:rPr lang="ru-RU" sz="5400" dirty="0">
                <a:effectLst/>
              </a:rPr>
              <a:t>popular German song "Ankhen from </a:t>
            </a:r>
            <a:r>
              <a:rPr lang="ru-RU" sz="5400" dirty="0" smtClean="0">
                <a:effectLst/>
              </a:rPr>
              <a:t>Tarau“</a:t>
            </a:r>
            <a:r>
              <a:rPr lang="en-US" sz="5400" dirty="0">
                <a:effectLst/>
              </a:rPr>
              <a:t>?</a:t>
            </a:r>
            <a:endParaRPr lang="ru-RU" sz="5400" dirty="0"/>
          </a:p>
        </p:txBody>
      </p:sp>
      <p:sp>
        <p:nvSpPr>
          <p:cNvPr id="3" name="Подзаголовок 2"/>
          <p:cNvSpPr>
            <a:spLocks noGrp="1"/>
          </p:cNvSpPr>
          <p:nvPr>
            <p:ph type="subTitle" idx="1"/>
          </p:nvPr>
        </p:nvSpPr>
        <p:spPr>
          <a:xfrm>
            <a:off x="467544" y="3861048"/>
            <a:ext cx="7854696" cy="3168352"/>
          </a:xfrm>
        </p:spPr>
        <p:txBody>
          <a:bodyPr>
            <a:noAutofit/>
          </a:bodyPr>
          <a:lstStyle/>
          <a:p>
            <a:pPr algn="ctr"/>
            <a:r>
              <a:rPr lang="ru-RU" sz="3200" dirty="0"/>
              <a:t>Simon Dach (1605 - 1659) Prussian-German poet of the late Middle Ages, author of the lyrics to the song "Ankhen from Tarau", rector of the University of Königsberg since 1656</a:t>
            </a:r>
            <a:r>
              <a:rPr lang="en-US" sz="3200" dirty="0"/>
              <a:t> </a:t>
            </a:r>
            <a:endParaRPr lang="en-US" sz="3200" dirty="0" smtClean="0"/>
          </a:p>
        </p:txBody>
      </p:sp>
      <p:sp>
        <p:nvSpPr>
          <p:cNvPr id="4" name="5-конечная звезда 3">
            <a:hlinkClick r:id="rId2" action="ppaction://hlinksldjump"/>
          </p:cNvPr>
          <p:cNvSpPr/>
          <p:nvPr/>
        </p:nvSpPr>
        <p:spPr>
          <a:xfrm>
            <a:off x="8100392" y="116632"/>
            <a:ext cx="914400" cy="914400"/>
          </a:xfrm>
          <a:prstGeom prst="star5">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19013168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9552" y="620688"/>
            <a:ext cx="7851648" cy="2592288"/>
          </a:xfrm>
        </p:spPr>
        <p:txBody>
          <a:bodyPr>
            <a:noAutofit/>
          </a:bodyPr>
          <a:lstStyle/>
          <a:p>
            <a:pPr algn="ctr"/>
            <a:r>
              <a:rPr lang="ru-RU" sz="5400" dirty="0">
                <a:effectLst/>
              </a:rPr>
              <a:t>Who built the building of a vocational school for girls, the Bismarck tower, the market building, etc.</a:t>
            </a:r>
            <a:endParaRPr lang="ru-RU" sz="5400" dirty="0"/>
          </a:p>
        </p:txBody>
      </p:sp>
      <p:sp>
        <p:nvSpPr>
          <p:cNvPr id="3" name="Подзаголовок 2"/>
          <p:cNvSpPr>
            <a:spLocks noGrp="1"/>
          </p:cNvSpPr>
          <p:nvPr>
            <p:ph type="subTitle" idx="1"/>
          </p:nvPr>
        </p:nvSpPr>
        <p:spPr>
          <a:xfrm>
            <a:off x="467544" y="3861048"/>
            <a:ext cx="7854696" cy="3168352"/>
          </a:xfrm>
        </p:spPr>
        <p:txBody>
          <a:bodyPr>
            <a:noAutofit/>
          </a:bodyPr>
          <a:lstStyle/>
          <a:p>
            <a:pPr algn="ctr"/>
            <a:r>
              <a:rPr lang="ru-RU" sz="3200" dirty="0"/>
              <a:t>Kadereit Friedrich Paul Emil, Chief Master of the Guild of Stonemasons and Carpenters, building contractor. A native of Insterburg, a contractor in the construction of many city buildings, a member of the city council. (1877 -1970) </a:t>
            </a:r>
            <a:endParaRPr lang="en-US" sz="3200" dirty="0" smtClean="0"/>
          </a:p>
        </p:txBody>
      </p:sp>
      <p:sp>
        <p:nvSpPr>
          <p:cNvPr id="4" name="5-конечная звезда 3">
            <a:hlinkClick r:id="rId2" action="ppaction://hlinksldjump"/>
          </p:cNvPr>
          <p:cNvSpPr/>
          <p:nvPr/>
        </p:nvSpPr>
        <p:spPr>
          <a:xfrm>
            <a:off x="8229600" y="0"/>
            <a:ext cx="914400" cy="914400"/>
          </a:xfrm>
          <a:prstGeom prst="star5">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19013168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Таблица 3"/>
          <p:cNvGraphicFramePr>
            <a:graphicFrameLocks noGrp="1"/>
          </p:cNvGraphicFramePr>
          <p:nvPr>
            <p:extLst>
              <p:ext uri="{D42A27DB-BD31-4B8C-83A1-F6EECF244321}">
                <p14:modId xmlns:p14="http://schemas.microsoft.com/office/powerpoint/2010/main" val="4069882163"/>
              </p:ext>
            </p:extLst>
          </p:nvPr>
        </p:nvGraphicFramePr>
        <p:xfrm>
          <a:off x="323528" y="404664"/>
          <a:ext cx="8424935" cy="6291072"/>
        </p:xfrm>
        <a:graphic>
          <a:graphicData uri="http://schemas.openxmlformats.org/drawingml/2006/table">
            <a:tbl>
              <a:tblPr firstRow="1" bandRow="1"/>
              <a:tblGrid>
                <a:gridCol w="1684987">
                  <a:extLst>
                    <a:ext uri="{9D8B030D-6E8A-4147-A177-3AD203B41FA5}">
                      <a16:colId xmlns:a16="http://schemas.microsoft.com/office/drawing/2014/main" val="20000"/>
                    </a:ext>
                  </a:extLst>
                </a:gridCol>
                <a:gridCol w="1684987">
                  <a:extLst>
                    <a:ext uri="{9D8B030D-6E8A-4147-A177-3AD203B41FA5}">
                      <a16:colId xmlns:a16="http://schemas.microsoft.com/office/drawing/2014/main" val="20001"/>
                    </a:ext>
                  </a:extLst>
                </a:gridCol>
                <a:gridCol w="1684987">
                  <a:extLst>
                    <a:ext uri="{9D8B030D-6E8A-4147-A177-3AD203B41FA5}">
                      <a16:colId xmlns:a16="http://schemas.microsoft.com/office/drawing/2014/main" val="20002"/>
                    </a:ext>
                  </a:extLst>
                </a:gridCol>
                <a:gridCol w="1684987">
                  <a:extLst>
                    <a:ext uri="{9D8B030D-6E8A-4147-A177-3AD203B41FA5}">
                      <a16:colId xmlns:a16="http://schemas.microsoft.com/office/drawing/2014/main" val="20003"/>
                    </a:ext>
                  </a:extLst>
                </a:gridCol>
                <a:gridCol w="1684987">
                  <a:extLst>
                    <a:ext uri="{9D8B030D-6E8A-4147-A177-3AD203B41FA5}">
                      <a16:colId xmlns:a16="http://schemas.microsoft.com/office/drawing/2014/main" val="20004"/>
                    </a:ext>
                  </a:extLst>
                </a:gridCol>
              </a:tblGrid>
              <a:tr h="1396641">
                <a:tc>
                  <a:txBody>
                    <a:bodyPr/>
                    <a:lstStyle>
                      <a:lvl1pPr marL="0" algn="l" rtl="0" eaLnBrk="1" latinLnBrk="0" hangingPunct="1">
                        <a:defRPr kumimoji="0" b="1" kern="1200">
                          <a:solidFill>
                            <a:schemeClr val="lt1"/>
                          </a:solidFill>
                          <a:latin typeface="Century Gothic"/>
                          <a:ea typeface=""/>
                          <a:cs typeface=""/>
                        </a:defRPr>
                      </a:lvl1pPr>
                      <a:lvl2pPr marL="457200" algn="l" rtl="0" eaLnBrk="1" latinLnBrk="0" hangingPunct="1">
                        <a:defRPr kumimoji="0" b="1" kern="1200">
                          <a:solidFill>
                            <a:schemeClr val="lt1"/>
                          </a:solidFill>
                          <a:latin typeface="Century Gothic"/>
                          <a:ea typeface=""/>
                          <a:cs typeface=""/>
                        </a:defRPr>
                      </a:lvl2pPr>
                      <a:lvl3pPr marL="914400" algn="l" rtl="0" eaLnBrk="1" latinLnBrk="0" hangingPunct="1">
                        <a:defRPr kumimoji="0" b="1" kern="1200">
                          <a:solidFill>
                            <a:schemeClr val="lt1"/>
                          </a:solidFill>
                          <a:latin typeface="Century Gothic"/>
                          <a:ea typeface=""/>
                          <a:cs typeface=""/>
                        </a:defRPr>
                      </a:lvl3pPr>
                      <a:lvl4pPr marL="1371600" algn="l" rtl="0" eaLnBrk="1" latinLnBrk="0" hangingPunct="1">
                        <a:defRPr kumimoji="0" b="1" kern="1200">
                          <a:solidFill>
                            <a:schemeClr val="lt1"/>
                          </a:solidFill>
                          <a:latin typeface="Century Gothic"/>
                          <a:ea typeface=""/>
                          <a:cs typeface=""/>
                        </a:defRPr>
                      </a:lvl4pPr>
                      <a:lvl5pPr marL="1828800" algn="l" rtl="0" eaLnBrk="1" latinLnBrk="0" hangingPunct="1">
                        <a:defRPr kumimoji="0" b="1" kern="1200">
                          <a:solidFill>
                            <a:schemeClr val="lt1"/>
                          </a:solidFill>
                          <a:latin typeface="Century Gothic"/>
                          <a:ea typeface=""/>
                          <a:cs typeface=""/>
                        </a:defRPr>
                      </a:lvl5pPr>
                      <a:lvl6pPr marL="2286000" algn="l" rtl="0" eaLnBrk="1" latinLnBrk="0" hangingPunct="1">
                        <a:defRPr kumimoji="0" b="1" kern="1200">
                          <a:solidFill>
                            <a:schemeClr val="lt1"/>
                          </a:solidFill>
                          <a:latin typeface="Century Gothic"/>
                          <a:ea typeface=""/>
                          <a:cs typeface=""/>
                        </a:defRPr>
                      </a:lvl6pPr>
                      <a:lvl7pPr marL="2743200" algn="l" rtl="0" eaLnBrk="1" latinLnBrk="0" hangingPunct="1">
                        <a:defRPr kumimoji="0" b="1" kern="1200">
                          <a:solidFill>
                            <a:schemeClr val="lt1"/>
                          </a:solidFill>
                          <a:latin typeface="Century Gothic"/>
                          <a:ea typeface=""/>
                          <a:cs typeface=""/>
                        </a:defRPr>
                      </a:lvl7pPr>
                      <a:lvl8pPr marL="3200400" algn="l" rtl="0" eaLnBrk="1" latinLnBrk="0" hangingPunct="1">
                        <a:defRPr kumimoji="0" b="1" kern="1200">
                          <a:solidFill>
                            <a:schemeClr val="lt1"/>
                          </a:solidFill>
                          <a:latin typeface="Century Gothic"/>
                          <a:ea typeface=""/>
                          <a:cs typeface=""/>
                        </a:defRPr>
                      </a:lvl8pPr>
                      <a:lvl9pPr marL="3657600" algn="l" rtl="0" eaLnBrk="1" latinLnBrk="0" hangingPunct="1">
                        <a:defRPr kumimoji="0" b="1" kern="1200">
                          <a:solidFill>
                            <a:schemeClr val="lt1"/>
                          </a:solidFill>
                          <a:latin typeface="Century Gothic"/>
                          <a:ea typeface=""/>
                          <a:cs typeface=""/>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kern="1200" dirty="0" smtClean="0">
                          <a:solidFill>
                            <a:schemeClr val="lt1"/>
                          </a:solidFill>
                          <a:effectLst/>
                          <a:latin typeface="+mn-lt"/>
                          <a:ea typeface="+mn-ea"/>
                          <a:cs typeface="+mn-cs"/>
                        </a:rPr>
                        <a:t>Facts about Chernyakhovsk</a:t>
                      </a:r>
                      <a:endParaRPr lang="ru-RU" sz="1800" dirty="0" smtClean="0"/>
                    </a:p>
                    <a:p>
                      <a:endParaRPr lang="ru-RU" sz="1800" dirty="0"/>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chemeClr val="accent1">
                        <a:lumMod val="75000"/>
                      </a:schemeClr>
                    </a:solidFill>
                  </a:tcPr>
                </a:tc>
                <a:tc>
                  <a:txBody>
                    <a:bodyPr/>
                    <a:lstStyle>
                      <a:lvl1pPr marL="0" algn="l" rtl="0" eaLnBrk="1" latinLnBrk="0" hangingPunct="1">
                        <a:defRPr kumimoji="0" b="1" kern="1200">
                          <a:solidFill>
                            <a:schemeClr val="lt1"/>
                          </a:solidFill>
                          <a:latin typeface="Century Gothic"/>
                          <a:ea typeface=""/>
                          <a:cs typeface=""/>
                        </a:defRPr>
                      </a:lvl1pPr>
                      <a:lvl2pPr marL="457200" algn="l" rtl="0" eaLnBrk="1" latinLnBrk="0" hangingPunct="1">
                        <a:defRPr kumimoji="0" b="1" kern="1200">
                          <a:solidFill>
                            <a:schemeClr val="lt1"/>
                          </a:solidFill>
                          <a:latin typeface="Century Gothic"/>
                          <a:ea typeface=""/>
                          <a:cs typeface=""/>
                        </a:defRPr>
                      </a:lvl2pPr>
                      <a:lvl3pPr marL="914400" algn="l" rtl="0" eaLnBrk="1" latinLnBrk="0" hangingPunct="1">
                        <a:defRPr kumimoji="0" b="1" kern="1200">
                          <a:solidFill>
                            <a:schemeClr val="lt1"/>
                          </a:solidFill>
                          <a:latin typeface="Century Gothic"/>
                          <a:ea typeface=""/>
                          <a:cs typeface=""/>
                        </a:defRPr>
                      </a:lvl3pPr>
                      <a:lvl4pPr marL="1371600" algn="l" rtl="0" eaLnBrk="1" latinLnBrk="0" hangingPunct="1">
                        <a:defRPr kumimoji="0" b="1" kern="1200">
                          <a:solidFill>
                            <a:schemeClr val="lt1"/>
                          </a:solidFill>
                          <a:latin typeface="Century Gothic"/>
                          <a:ea typeface=""/>
                          <a:cs typeface=""/>
                        </a:defRPr>
                      </a:lvl4pPr>
                      <a:lvl5pPr marL="1828800" algn="l" rtl="0" eaLnBrk="1" latinLnBrk="0" hangingPunct="1">
                        <a:defRPr kumimoji="0" b="1" kern="1200">
                          <a:solidFill>
                            <a:schemeClr val="lt1"/>
                          </a:solidFill>
                          <a:latin typeface="Century Gothic"/>
                          <a:ea typeface=""/>
                          <a:cs typeface=""/>
                        </a:defRPr>
                      </a:lvl5pPr>
                      <a:lvl6pPr marL="2286000" algn="l" rtl="0" eaLnBrk="1" latinLnBrk="0" hangingPunct="1">
                        <a:defRPr kumimoji="0" b="1" kern="1200">
                          <a:solidFill>
                            <a:schemeClr val="lt1"/>
                          </a:solidFill>
                          <a:latin typeface="Century Gothic"/>
                          <a:ea typeface=""/>
                          <a:cs typeface=""/>
                        </a:defRPr>
                      </a:lvl6pPr>
                      <a:lvl7pPr marL="2743200" algn="l" rtl="0" eaLnBrk="1" latinLnBrk="0" hangingPunct="1">
                        <a:defRPr kumimoji="0" b="1" kern="1200">
                          <a:solidFill>
                            <a:schemeClr val="lt1"/>
                          </a:solidFill>
                          <a:latin typeface="Century Gothic"/>
                          <a:ea typeface=""/>
                          <a:cs typeface=""/>
                        </a:defRPr>
                      </a:lvl7pPr>
                      <a:lvl8pPr marL="3200400" algn="l" rtl="0" eaLnBrk="1" latinLnBrk="0" hangingPunct="1">
                        <a:defRPr kumimoji="0" b="1" kern="1200">
                          <a:solidFill>
                            <a:schemeClr val="lt1"/>
                          </a:solidFill>
                          <a:latin typeface="Century Gothic"/>
                          <a:ea typeface=""/>
                          <a:cs typeface=""/>
                        </a:defRPr>
                      </a:lvl8pPr>
                      <a:lvl9pPr marL="3657600" algn="l" rtl="0" eaLnBrk="1" latinLnBrk="0" hangingPunct="1">
                        <a:defRPr kumimoji="0" b="1" kern="1200">
                          <a:solidFill>
                            <a:schemeClr val="lt1"/>
                          </a:solidFill>
                          <a:latin typeface="Century Gothic"/>
                          <a:ea typeface=""/>
                          <a:cs typeface=""/>
                        </a:defRPr>
                      </a:lvl9pPr>
                    </a:lstStyle>
                    <a:p>
                      <a:pPr algn="ctr"/>
                      <a:endParaRPr lang="ru-RU" sz="2400" b="1" dirty="0" smtClean="0"/>
                    </a:p>
                    <a:p>
                      <a:pPr algn="ctr"/>
                      <a:r>
                        <a:rPr lang="ru-RU" sz="2400" b="1" u="sng" dirty="0" smtClean="0">
                          <a:solidFill>
                            <a:schemeClr val="bg1"/>
                          </a:solidFill>
                          <a:hlinkClick r:id="rId2" action="ppaction://hlinksldjump"/>
                        </a:rPr>
                        <a:t>100</a:t>
                      </a:r>
                      <a:endParaRPr lang="ru-RU" sz="2400" b="1" u="sng" dirty="0" smtClean="0">
                        <a:solidFill>
                          <a:schemeClr val="bg1"/>
                        </a:solidFill>
                      </a:endParaRPr>
                    </a:p>
                    <a:p>
                      <a:pPr algn="ctr"/>
                      <a:endParaRPr lang="ru-RU" sz="2400" b="1" dirty="0" smtClean="0"/>
                    </a:p>
                    <a:p>
                      <a:pPr algn="ctr"/>
                      <a:endParaRPr lang="ru-RU" sz="2400" b="1" dirty="0"/>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chemeClr val="accent3">
                        <a:lumMod val="75000"/>
                      </a:schemeClr>
                    </a:solidFill>
                  </a:tcPr>
                </a:tc>
                <a:tc>
                  <a:txBody>
                    <a:bodyPr/>
                    <a:lstStyle>
                      <a:lvl1pPr marL="0" algn="l" rtl="0" eaLnBrk="1" latinLnBrk="0" hangingPunct="1">
                        <a:defRPr kumimoji="0" b="1" kern="1200">
                          <a:solidFill>
                            <a:schemeClr val="lt1"/>
                          </a:solidFill>
                          <a:latin typeface="Century Gothic"/>
                          <a:ea typeface=""/>
                          <a:cs typeface=""/>
                        </a:defRPr>
                      </a:lvl1pPr>
                      <a:lvl2pPr marL="457200" algn="l" rtl="0" eaLnBrk="1" latinLnBrk="0" hangingPunct="1">
                        <a:defRPr kumimoji="0" b="1" kern="1200">
                          <a:solidFill>
                            <a:schemeClr val="lt1"/>
                          </a:solidFill>
                          <a:latin typeface="Century Gothic"/>
                          <a:ea typeface=""/>
                          <a:cs typeface=""/>
                        </a:defRPr>
                      </a:lvl2pPr>
                      <a:lvl3pPr marL="914400" algn="l" rtl="0" eaLnBrk="1" latinLnBrk="0" hangingPunct="1">
                        <a:defRPr kumimoji="0" b="1" kern="1200">
                          <a:solidFill>
                            <a:schemeClr val="lt1"/>
                          </a:solidFill>
                          <a:latin typeface="Century Gothic"/>
                          <a:ea typeface=""/>
                          <a:cs typeface=""/>
                        </a:defRPr>
                      </a:lvl3pPr>
                      <a:lvl4pPr marL="1371600" algn="l" rtl="0" eaLnBrk="1" latinLnBrk="0" hangingPunct="1">
                        <a:defRPr kumimoji="0" b="1" kern="1200">
                          <a:solidFill>
                            <a:schemeClr val="lt1"/>
                          </a:solidFill>
                          <a:latin typeface="Century Gothic"/>
                          <a:ea typeface=""/>
                          <a:cs typeface=""/>
                        </a:defRPr>
                      </a:lvl4pPr>
                      <a:lvl5pPr marL="1828800" algn="l" rtl="0" eaLnBrk="1" latinLnBrk="0" hangingPunct="1">
                        <a:defRPr kumimoji="0" b="1" kern="1200">
                          <a:solidFill>
                            <a:schemeClr val="lt1"/>
                          </a:solidFill>
                          <a:latin typeface="Century Gothic"/>
                          <a:ea typeface=""/>
                          <a:cs typeface=""/>
                        </a:defRPr>
                      </a:lvl5pPr>
                      <a:lvl6pPr marL="2286000" algn="l" rtl="0" eaLnBrk="1" latinLnBrk="0" hangingPunct="1">
                        <a:defRPr kumimoji="0" b="1" kern="1200">
                          <a:solidFill>
                            <a:schemeClr val="lt1"/>
                          </a:solidFill>
                          <a:latin typeface="Century Gothic"/>
                          <a:ea typeface=""/>
                          <a:cs typeface=""/>
                        </a:defRPr>
                      </a:lvl6pPr>
                      <a:lvl7pPr marL="2743200" algn="l" rtl="0" eaLnBrk="1" latinLnBrk="0" hangingPunct="1">
                        <a:defRPr kumimoji="0" b="1" kern="1200">
                          <a:solidFill>
                            <a:schemeClr val="lt1"/>
                          </a:solidFill>
                          <a:latin typeface="Century Gothic"/>
                          <a:ea typeface=""/>
                          <a:cs typeface=""/>
                        </a:defRPr>
                      </a:lvl7pPr>
                      <a:lvl8pPr marL="3200400" algn="l" rtl="0" eaLnBrk="1" latinLnBrk="0" hangingPunct="1">
                        <a:defRPr kumimoji="0" b="1" kern="1200">
                          <a:solidFill>
                            <a:schemeClr val="lt1"/>
                          </a:solidFill>
                          <a:latin typeface="Century Gothic"/>
                          <a:ea typeface=""/>
                          <a:cs typeface=""/>
                        </a:defRPr>
                      </a:lvl8pPr>
                      <a:lvl9pPr marL="3657600" algn="l" rtl="0" eaLnBrk="1" latinLnBrk="0" hangingPunct="1">
                        <a:defRPr kumimoji="0" b="1" kern="1200">
                          <a:solidFill>
                            <a:schemeClr val="lt1"/>
                          </a:solidFill>
                          <a:latin typeface="Century Gothic"/>
                          <a:ea typeface=""/>
                          <a:cs typeface=""/>
                        </a:defRPr>
                      </a:lvl9pPr>
                    </a:lstStyle>
                    <a:p>
                      <a:pPr algn="ctr"/>
                      <a:endParaRPr lang="ru-RU" sz="2400" b="1" dirty="0" smtClean="0"/>
                    </a:p>
                    <a:p>
                      <a:pPr algn="ctr"/>
                      <a:r>
                        <a:rPr lang="ru-RU" sz="2400" b="1" u="sng" dirty="0" smtClean="0">
                          <a:solidFill>
                            <a:schemeClr val="bg1"/>
                          </a:solidFill>
                          <a:hlinkClick r:id="rId3" action="ppaction://hlinksldjump"/>
                        </a:rPr>
                        <a:t>200</a:t>
                      </a:r>
                      <a:endParaRPr lang="ru-RU" sz="2400" b="1" u="sng" dirty="0">
                        <a:solidFill>
                          <a:schemeClr val="bg1"/>
                        </a:solidFill>
                      </a:endParaRP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chemeClr val="accent3">
                        <a:lumMod val="75000"/>
                      </a:schemeClr>
                    </a:solidFill>
                  </a:tcPr>
                </a:tc>
                <a:tc>
                  <a:txBody>
                    <a:bodyPr/>
                    <a:lstStyle>
                      <a:lvl1pPr marL="0" algn="l" rtl="0" eaLnBrk="1" latinLnBrk="0" hangingPunct="1">
                        <a:defRPr kumimoji="0" b="1" kern="1200">
                          <a:solidFill>
                            <a:schemeClr val="lt1"/>
                          </a:solidFill>
                          <a:latin typeface="Century Gothic"/>
                          <a:ea typeface=""/>
                          <a:cs typeface=""/>
                        </a:defRPr>
                      </a:lvl1pPr>
                      <a:lvl2pPr marL="457200" algn="l" rtl="0" eaLnBrk="1" latinLnBrk="0" hangingPunct="1">
                        <a:defRPr kumimoji="0" b="1" kern="1200">
                          <a:solidFill>
                            <a:schemeClr val="lt1"/>
                          </a:solidFill>
                          <a:latin typeface="Century Gothic"/>
                          <a:ea typeface=""/>
                          <a:cs typeface=""/>
                        </a:defRPr>
                      </a:lvl2pPr>
                      <a:lvl3pPr marL="914400" algn="l" rtl="0" eaLnBrk="1" latinLnBrk="0" hangingPunct="1">
                        <a:defRPr kumimoji="0" b="1" kern="1200">
                          <a:solidFill>
                            <a:schemeClr val="lt1"/>
                          </a:solidFill>
                          <a:latin typeface="Century Gothic"/>
                          <a:ea typeface=""/>
                          <a:cs typeface=""/>
                        </a:defRPr>
                      </a:lvl3pPr>
                      <a:lvl4pPr marL="1371600" algn="l" rtl="0" eaLnBrk="1" latinLnBrk="0" hangingPunct="1">
                        <a:defRPr kumimoji="0" b="1" kern="1200">
                          <a:solidFill>
                            <a:schemeClr val="lt1"/>
                          </a:solidFill>
                          <a:latin typeface="Century Gothic"/>
                          <a:ea typeface=""/>
                          <a:cs typeface=""/>
                        </a:defRPr>
                      </a:lvl4pPr>
                      <a:lvl5pPr marL="1828800" algn="l" rtl="0" eaLnBrk="1" latinLnBrk="0" hangingPunct="1">
                        <a:defRPr kumimoji="0" b="1" kern="1200">
                          <a:solidFill>
                            <a:schemeClr val="lt1"/>
                          </a:solidFill>
                          <a:latin typeface="Century Gothic"/>
                          <a:ea typeface=""/>
                          <a:cs typeface=""/>
                        </a:defRPr>
                      </a:lvl5pPr>
                      <a:lvl6pPr marL="2286000" algn="l" rtl="0" eaLnBrk="1" latinLnBrk="0" hangingPunct="1">
                        <a:defRPr kumimoji="0" b="1" kern="1200">
                          <a:solidFill>
                            <a:schemeClr val="lt1"/>
                          </a:solidFill>
                          <a:latin typeface="Century Gothic"/>
                          <a:ea typeface=""/>
                          <a:cs typeface=""/>
                        </a:defRPr>
                      </a:lvl6pPr>
                      <a:lvl7pPr marL="2743200" algn="l" rtl="0" eaLnBrk="1" latinLnBrk="0" hangingPunct="1">
                        <a:defRPr kumimoji="0" b="1" kern="1200">
                          <a:solidFill>
                            <a:schemeClr val="lt1"/>
                          </a:solidFill>
                          <a:latin typeface="Century Gothic"/>
                          <a:ea typeface=""/>
                          <a:cs typeface=""/>
                        </a:defRPr>
                      </a:lvl7pPr>
                      <a:lvl8pPr marL="3200400" algn="l" rtl="0" eaLnBrk="1" latinLnBrk="0" hangingPunct="1">
                        <a:defRPr kumimoji="0" b="1" kern="1200">
                          <a:solidFill>
                            <a:schemeClr val="lt1"/>
                          </a:solidFill>
                          <a:latin typeface="Century Gothic"/>
                          <a:ea typeface=""/>
                          <a:cs typeface=""/>
                        </a:defRPr>
                      </a:lvl8pPr>
                      <a:lvl9pPr marL="3657600" algn="l" rtl="0" eaLnBrk="1" latinLnBrk="0" hangingPunct="1">
                        <a:defRPr kumimoji="0" b="1" kern="1200">
                          <a:solidFill>
                            <a:schemeClr val="lt1"/>
                          </a:solidFill>
                          <a:latin typeface="Century Gothic"/>
                          <a:ea typeface=""/>
                          <a:cs typeface=""/>
                        </a:defRPr>
                      </a:lvl9pPr>
                    </a:lstStyle>
                    <a:p>
                      <a:pPr algn="ctr"/>
                      <a:endParaRPr lang="ru-RU" sz="2400" b="1" dirty="0" smtClean="0"/>
                    </a:p>
                    <a:p>
                      <a:pPr algn="ctr"/>
                      <a:r>
                        <a:rPr lang="ru-RU" sz="2400" b="1" u="sng" dirty="0" smtClean="0">
                          <a:solidFill>
                            <a:schemeClr val="bg1"/>
                          </a:solidFill>
                          <a:hlinkClick r:id="rId4" action="ppaction://hlinksldjump"/>
                        </a:rPr>
                        <a:t>300</a:t>
                      </a:r>
                      <a:endParaRPr lang="ru-RU" sz="2400" b="1" u="sng" dirty="0">
                        <a:solidFill>
                          <a:schemeClr val="bg1"/>
                        </a:solidFill>
                      </a:endParaRP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chemeClr val="accent3">
                        <a:lumMod val="75000"/>
                      </a:schemeClr>
                    </a:solidFill>
                  </a:tcPr>
                </a:tc>
                <a:tc>
                  <a:txBody>
                    <a:bodyPr/>
                    <a:lstStyle>
                      <a:lvl1pPr marL="0" algn="l" rtl="0" eaLnBrk="1" latinLnBrk="0" hangingPunct="1">
                        <a:defRPr kumimoji="0" b="1" kern="1200">
                          <a:solidFill>
                            <a:schemeClr val="lt1"/>
                          </a:solidFill>
                          <a:latin typeface="Century Gothic"/>
                          <a:ea typeface=""/>
                          <a:cs typeface=""/>
                        </a:defRPr>
                      </a:lvl1pPr>
                      <a:lvl2pPr marL="457200" algn="l" rtl="0" eaLnBrk="1" latinLnBrk="0" hangingPunct="1">
                        <a:defRPr kumimoji="0" b="1" kern="1200">
                          <a:solidFill>
                            <a:schemeClr val="lt1"/>
                          </a:solidFill>
                          <a:latin typeface="Century Gothic"/>
                          <a:ea typeface=""/>
                          <a:cs typeface=""/>
                        </a:defRPr>
                      </a:lvl2pPr>
                      <a:lvl3pPr marL="914400" algn="l" rtl="0" eaLnBrk="1" latinLnBrk="0" hangingPunct="1">
                        <a:defRPr kumimoji="0" b="1" kern="1200">
                          <a:solidFill>
                            <a:schemeClr val="lt1"/>
                          </a:solidFill>
                          <a:latin typeface="Century Gothic"/>
                          <a:ea typeface=""/>
                          <a:cs typeface=""/>
                        </a:defRPr>
                      </a:lvl3pPr>
                      <a:lvl4pPr marL="1371600" algn="l" rtl="0" eaLnBrk="1" latinLnBrk="0" hangingPunct="1">
                        <a:defRPr kumimoji="0" b="1" kern="1200">
                          <a:solidFill>
                            <a:schemeClr val="lt1"/>
                          </a:solidFill>
                          <a:latin typeface="Century Gothic"/>
                          <a:ea typeface=""/>
                          <a:cs typeface=""/>
                        </a:defRPr>
                      </a:lvl4pPr>
                      <a:lvl5pPr marL="1828800" algn="l" rtl="0" eaLnBrk="1" latinLnBrk="0" hangingPunct="1">
                        <a:defRPr kumimoji="0" b="1" kern="1200">
                          <a:solidFill>
                            <a:schemeClr val="lt1"/>
                          </a:solidFill>
                          <a:latin typeface="Century Gothic"/>
                          <a:ea typeface=""/>
                          <a:cs typeface=""/>
                        </a:defRPr>
                      </a:lvl5pPr>
                      <a:lvl6pPr marL="2286000" algn="l" rtl="0" eaLnBrk="1" latinLnBrk="0" hangingPunct="1">
                        <a:defRPr kumimoji="0" b="1" kern="1200">
                          <a:solidFill>
                            <a:schemeClr val="lt1"/>
                          </a:solidFill>
                          <a:latin typeface="Century Gothic"/>
                          <a:ea typeface=""/>
                          <a:cs typeface=""/>
                        </a:defRPr>
                      </a:lvl6pPr>
                      <a:lvl7pPr marL="2743200" algn="l" rtl="0" eaLnBrk="1" latinLnBrk="0" hangingPunct="1">
                        <a:defRPr kumimoji="0" b="1" kern="1200">
                          <a:solidFill>
                            <a:schemeClr val="lt1"/>
                          </a:solidFill>
                          <a:latin typeface="Century Gothic"/>
                          <a:ea typeface=""/>
                          <a:cs typeface=""/>
                        </a:defRPr>
                      </a:lvl7pPr>
                      <a:lvl8pPr marL="3200400" algn="l" rtl="0" eaLnBrk="1" latinLnBrk="0" hangingPunct="1">
                        <a:defRPr kumimoji="0" b="1" kern="1200">
                          <a:solidFill>
                            <a:schemeClr val="lt1"/>
                          </a:solidFill>
                          <a:latin typeface="Century Gothic"/>
                          <a:ea typeface=""/>
                          <a:cs typeface=""/>
                        </a:defRPr>
                      </a:lvl8pPr>
                      <a:lvl9pPr marL="3657600" algn="l" rtl="0" eaLnBrk="1" latinLnBrk="0" hangingPunct="1">
                        <a:defRPr kumimoji="0" b="1" kern="1200">
                          <a:solidFill>
                            <a:schemeClr val="lt1"/>
                          </a:solidFill>
                          <a:latin typeface="Century Gothic"/>
                          <a:ea typeface=""/>
                          <a:cs typeface=""/>
                        </a:defRPr>
                      </a:lvl9pPr>
                    </a:lstStyle>
                    <a:p>
                      <a:pPr algn="ctr"/>
                      <a:endParaRPr lang="ru-RU" sz="2400" b="1" dirty="0" smtClean="0"/>
                    </a:p>
                    <a:p>
                      <a:pPr algn="ctr"/>
                      <a:r>
                        <a:rPr lang="ru-RU" sz="2400" b="1" u="sng" dirty="0" smtClean="0">
                          <a:solidFill>
                            <a:schemeClr val="bg1"/>
                          </a:solidFill>
                          <a:hlinkClick r:id="rId5" action="ppaction://hlinksldjump"/>
                        </a:rPr>
                        <a:t>400</a:t>
                      </a:r>
                      <a:endParaRPr lang="ru-RU" sz="2400" b="1" u="sng" dirty="0">
                        <a:solidFill>
                          <a:schemeClr val="bg1"/>
                        </a:solidFill>
                      </a:endParaRP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chemeClr val="accent3">
                        <a:lumMod val="75000"/>
                      </a:schemeClr>
                    </a:solidFill>
                  </a:tcPr>
                </a:tc>
                <a:extLst>
                  <a:ext uri="{0D108BD9-81ED-4DB2-BD59-A6C34878D82A}">
                    <a16:rowId xmlns:a16="http://schemas.microsoft.com/office/drawing/2014/main" val="10000"/>
                  </a:ext>
                </a:extLst>
              </a:tr>
              <a:tr h="1462365">
                <a:tc>
                  <a:txBody>
                    <a:bodyPr/>
                    <a:lstStyle>
                      <a:lvl1pPr marL="0" algn="l" rtl="0" eaLnBrk="1" latinLnBrk="0" hangingPunct="1">
                        <a:defRPr kumimoji="0" kern="1200">
                          <a:solidFill>
                            <a:schemeClr val="dk1"/>
                          </a:solidFill>
                          <a:latin typeface="Century Gothic"/>
                          <a:ea typeface=""/>
                          <a:cs typeface=""/>
                        </a:defRPr>
                      </a:lvl1pPr>
                      <a:lvl2pPr marL="457200" algn="l" rtl="0" eaLnBrk="1" latinLnBrk="0" hangingPunct="1">
                        <a:defRPr kumimoji="0" kern="1200">
                          <a:solidFill>
                            <a:schemeClr val="dk1"/>
                          </a:solidFill>
                          <a:latin typeface="Century Gothic"/>
                          <a:ea typeface=""/>
                          <a:cs typeface=""/>
                        </a:defRPr>
                      </a:lvl2pPr>
                      <a:lvl3pPr marL="914400" algn="l" rtl="0" eaLnBrk="1" latinLnBrk="0" hangingPunct="1">
                        <a:defRPr kumimoji="0" kern="1200">
                          <a:solidFill>
                            <a:schemeClr val="dk1"/>
                          </a:solidFill>
                          <a:latin typeface="Century Gothic"/>
                          <a:ea typeface=""/>
                          <a:cs typeface=""/>
                        </a:defRPr>
                      </a:lvl3pPr>
                      <a:lvl4pPr marL="1371600" algn="l" rtl="0" eaLnBrk="1" latinLnBrk="0" hangingPunct="1">
                        <a:defRPr kumimoji="0" kern="1200">
                          <a:solidFill>
                            <a:schemeClr val="dk1"/>
                          </a:solidFill>
                          <a:latin typeface="Century Gothic"/>
                          <a:ea typeface=""/>
                          <a:cs typeface=""/>
                        </a:defRPr>
                      </a:lvl4pPr>
                      <a:lvl5pPr marL="1828800" algn="l" rtl="0" eaLnBrk="1" latinLnBrk="0" hangingPunct="1">
                        <a:defRPr kumimoji="0" kern="1200">
                          <a:solidFill>
                            <a:schemeClr val="dk1"/>
                          </a:solidFill>
                          <a:latin typeface="Century Gothic"/>
                          <a:ea typeface=""/>
                          <a:cs typeface=""/>
                        </a:defRPr>
                      </a:lvl5pPr>
                      <a:lvl6pPr marL="2286000" algn="l" rtl="0" eaLnBrk="1" latinLnBrk="0" hangingPunct="1">
                        <a:defRPr kumimoji="0" kern="1200">
                          <a:solidFill>
                            <a:schemeClr val="dk1"/>
                          </a:solidFill>
                          <a:latin typeface="Century Gothic"/>
                          <a:ea typeface=""/>
                          <a:cs typeface=""/>
                        </a:defRPr>
                      </a:lvl6pPr>
                      <a:lvl7pPr marL="2743200" algn="l" rtl="0" eaLnBrk="1" latinLnBrk="0" hangingPunct="1">
                        <a:defRPr kumimoji="0" kern="1200">
                          <a:solidFill>
                            <a:schemeClr val="dk1"/>
                          </a:solidFill>
                          <a:latin typeface="Century Gothic"/>
                          <a:ea typeface=""/>
                          <a:cs typeface=""/>
                        </a:defRPr>
                      </a:lvl7pPr>
                      <a:lvl8pPr marL="3200400" algn="l" rtl="0" eaLnBrk="1" latinLnBrk="0" hangingPunct="1">
                        <a:defRPr kumimoji="0" kern="1200">
                          <a:solidFill>
                            <a:schemeClr val="dk1"/>
                          </a:solidFill>
                          <a:latin typeface="Century Gothic"/>
                          <a:ea typeface=""/>
                          <a:cs typeface=""/>
                        </a:defRPr>
                      </a:lvl8pPr>
                      <a:lvl9pPr marL="3657600" algn="l" rtl="0" eaLnBrk="1" latinLnBrk="0" hangingPunct="1">
                        <a:defRPr kumimoji="0" kern="1200">
                          <a:solidFill>
                            <a:schemeClr val="dk1"/>
                          </a:solidFill>
                          <a:latin typeface="Century Gothic"/>
                          <a:ea typeface=""/>
                          <a:cs typeface=""/>
                        </a:defRPr>
                      </a:lvl9pPr>
                    </a:lstStyle>
                    <a:p>
                      <a:pPr>
                        <a:lnSpc>
                          <a:spcPct val="115000"/>
                        </a:lnSpc>
                        <a:spcAft>
                          <a:spcPts val="0"/>
                        </a:spcAft>
                      </a:pPr>
                      <a:r>
                        <a:rPr lang="en-US" sz="1800" b="1" dirty="0" smtClean="0">
                          <a:solidFill>
                            <a:schemeClr val="tx1"/>
                          </a:solidFill>
                          <a:effectLst/>
                          <a:latin typeface="+mn-lt"/>
                          <a:ea typeface="Calibri"/>
                          <a:cs typeface="Times New Roman"/>
                        </a:rPr>
                        <a:t>Historical facts about </a:t>
                      </a:r>
                      <a:endParaRPr lang="ru-RU" sz="1800" b="1" dirty="0" smtClean="0">
                        <a:solidFill>
                          <a:schemeClr val="tx1"/>
                        </a:solidFill>
                        <a:effectLst/>
                        <a:latin typeface="+mn-lt"/>
                        <a:ea typeface="Calibri"/>
                        <a:cs typeface="Times New Roman"/>
                      </a:endParaRPr>
                    </a:p>
                    <a:p>
                      <a:pPr>
                        <a:lnSpc>
                          <a:spcPct val="115000"/>
                        </a:lnSpc>
                        <a:spcAft>
                          <a:spcPts val="0"/>
                        </a:spcAft>
                      </a:pPr>
                      <a:r>
                        <a:rPr lang="en-US" sz="1800" b="1" dirty="0" smtClean="0">
                          <a:solidFill>
                            <a:schemeClr val="tx1"/>
                          </a:solidFill>
                          <a:effectLst/>
                          <a:latin typeface="+mn-lt"/>
                          <a:ea typeface="Calibri"/>
                          <a:cs typeface="Times New Roman"/>
                        </a:rPr>
                        <a:t>Chernyakhovsk</a:t>
                      </a:r>
                      <a:endParaRPr lang="ru-RU" sz="1800" b="1" dirty="0" smtClean="0">
                        <a:solidFill>
                          <a:schemeClr val="tx1"/>
                        </a:solidFill>
                        <a:effectLst/>
                        <a:latin typeface="+mn-lt"/>
                        <a:ea typeface="Calibri"/>
                        <a:cs typeface="Times New Roman"/>
                      </a:endParaRPr>
                    </a:p>
                    <a:p>
                      <a:endParaRPr lang="ru-RU" sz="1800" dirty="0"/>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chemeClr val="accent1">
                        <a:lumMod val="75000"/>
                      </a:schemeClr>
                    </a:solidFill>
                  </a:tcPr>
                </a:tc>
                <a:tc>
                  <a:txBody>
                    <a:bodyPr/>
                    <a:lstStyle>
                      <a:lvl1pPr marL="0" algn="l" rtl="0" eaLnBrk="1" latinLnBrk="0" hangingPunct="1">
                        <a:defRPr kumimoji="0" kern="1200">
                          <a:solidFill>
                            <a:schemeClr val="dk1"/>
                          </a:solidFill>
                          <a:latin typeface="Century Gothic"/>
                          <a:ea typeface=""/>
                          <a:cs typeface=""/>
                        </a:defRPr>
                      </a:lvl1pPr>
                      <a:lvl2pPr marL="457200" algn="l" rtl="0" eaLnBrk="1" latinLnBrk="0" hangingPunct="1">
                        <a:defRPr kumimoji="0" kern="1200">
                          <a:solidFill>
                            <a:schemeClr val="dk1"/>
                          </a:solidFill>
                          <a:latin typeface="Century Gothic"/>
                          <a:ea typeface=""/>
                          <a:cs typeface=""/>
                        </a:defRPr>
                      </a:lvl2pPr>
                      <a:lvl3pPr marL="914400" algn="l" rtl="0" eaLnBrk="1" latinLnBrk="0" hangingPunct="1">
                        <a:defRPr kumimoji="0" kern="1200">
                          <a:solidFill>
                            <a:schemeClr val="dk1"/>
                          </a:solidFill>
                          <a:latin typeface="Century Gothic"/>
                          <a:ea typeface=""/>
                          <a:cs typeface=""/>
                        </a:defRPr>
                      </a:lvl3pPr>
                      <a:lvl4pPr marL="1371600" algn="l" rtl="0" eaLnBrk="1" latinLnBrk="0" hangingPunct="1">
                        <a:defRPr kumimoji="0" kern="1200">
                          <a:solidFill>
                            <a:schemeClr val="dk1"/>
                          </a:solidFill>
                          <a:latin typeface="Century Gothic"/>
                          <a:ea typeface=""/>
                          <a:cs typeface=""/>
                        </a:defRPr>
                      </a:lvl4pPr>
                      <a:lvl5pPr marL="1828800" algn="l" rtl="0" eaLnBrk="1" latinLnBrk="0" hangingPunct="1">
                        <a:defRPr kumimoji="0" kern="1200">
                          <a:solidFill>
                            <a:schemeClr val="dk1"/>
                          </a:solidFill>
                          <a:latin typeface="Century Gothic"/>
                          <a:ea typeface=""/>
                          <a:cs typeface=""/>
                        </a:defRPr>
                      </a:lvl5pPr>
                      <a:lvl6pPr marL="2286000" algn="l" rtl="0" eaLnBrk="1" latinLnBrk="0" hangingPunct="1">
                        <a:defRPr kumimoji="0" kern="1200">
                          <a:solidFill>
                            <a:schemeClr val="dk1"/>
                          </a:solidFill>
                          <a:latin typeface="Century Gothic"/>
                          <a:ea typeface=""/>
                          <a:cs typeface=""/>
                        </a:defRPr>
                      </a:lvl6pPr>
                      <a:lvl7pPr marL="2743200" algn="l" rtl="0" eaLnBrk="1" latinLnBrk="0" hangingPunct="1">
                        <a:defRPr kumimoji="0" kern="1200">
                          <a:solidFill>
                            <a:schemeClr val="dk1"/>
                          </a:solidFill>
                          <a:latin typeface="Century Gothic"/>
                          <a:ea typeface=""/>
                          <a:cs typeface=""/>
                        </a:defRPr>
                      </a:lvl7pPr>
                      <a:lvl8pPr marL="3200400" algn="l" rtl="0" eaLnBrk="1" latinLnBrk="0" hangingPunct="1">
                        <a:defRPr kumimoji="0" kern="1200">
                          <a:solidFill>
                            <a:schemeClr val="dk1"/>
                          </a:solidFill>
                          <a:latin typeface="Century Gothic"/>
                          <a:ea typeface=""/>
                          <a:cs typeface=""/>
                        </a:defRPr>
                      </a:lvl8pPr>
                      <a:lvl9pPr marL="3657600" algn="l" rtl="0" eaLnBrk="1" latinLnBrk="0" hangingPunct="1">
                        <a:defRPr kumimoji="0" kern="1200">
                          <a:solidFill>
                            <a:schemeClr val="dk1"/>
                          </a:solidFill>
                          <a:latin typeface="Century Gothic"/>
                          <a:ea typeface=""/>
                          <a:cs typeface=""/>
                        </a:defRPr>
                      </a:lvl9pPr>
                    </a:lstStyle>
                    <a:p>
                      <a:pPr algn="ctr"/>
                      <a:endParaRPr lang="ru-RU" sz="2400" b="1" dirty="0" smtClean="0"/>
                    </a:p>
                    <a:p>
                      <a:pPr algn="ctr"/>
                      <a:r>
                        <a:rPr lang="ru-RU" sz="2400" b="1" u="sng" dirty="0" smtClean="0">
                          <a:hlinkClick r:id="rId6" action="ppaction://hlinksldjump"/>
                        </a:rPr>
                        <a:t>100</a:t>
                      </a:r>
                      <a:endParaRPr lang="ru-RU" sz="2400" b="1" u="sng" dirty="0"/>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chemeClr val="accent3">
                        <a:lumMod val="75000"/>
                      </a:schemeClr>
                    </a:solidFill>
                  </a:tcPr>
                </a:tc>
                <a:tc>
                  <a:txBody>
                    <a:bodyPr/>
                    <a:lstStyle>
                      <a:lvl1pPr marL="0" algn="l" rtl="0" eaLnBrk="1" latinLnBrk="0" hangingPunct="1">
                        <a:defRPr kumimoji="0" kern="1200">
                          <a:solidFill>
                            <a:schemeClr val="dk1"/>
                          </a:solidFill>
                          <a:latin typeface="Century Gothic"/>
                          <a:ea typeface=""/>
                          <a:cs typeface=""/>
                        </a:defRPr>
                      </a:lvl1pPr>
                      <a:lvl2pPr marL="457200" algn="l" rtl="0" eaLnBrk="1" latinLnBrk="0" hangingPunct="1">
                        <a:defRPr kumimoji="0" kern="1200">
                          <a:solidFill>
                            <a:schemeClr val="dk1"/>
                          </a:solidFill>
                          <a:latin typeface="Century Gothic"/>
                          <a:ea typeface=""/>
                          <a:cs typeface=""/>
                        </a:defRPr>
                      </a:lvl2pPr>
                      <a:lvl3pPr marL="914400" algn="l" rtl="0" eaLnBrk="1" latinLnBrk="0" hangingPunct="1">
                        <a:defRPr kumimoji="0" kern="1200">
                          <a:solidFill>
                            <a:schemeClr val="dk1"/>
                          </a:solidFill>
                          <a:latin typeface="Century Gothic"/>
                          <a:ea typeface=""/>
                          <a:cs typeface=""/>
                        </a:defRPr>
                      </a:lvl3pPr>
                      <a:lvl4pPr marL="1371600" algn="l" rtl="0" eaLnBrk="1" latinLnBrk="0" hangingPunct="1">
                        <a:defRPr kumimoji="0" kern="1200">
                          <a:solidFill>
                            <a:schemeClr val="dk1"/>
                          </a:solidFill>
                          <a:latin typeface="Century Gothic"/>
                          <a:ea typeface=""/>
                          <a:cs typeface=""/>
                        </a:defRPr>
                      </a:lvl4pPr>
                      <a:lvl5pPr marL="1828800" algn="l" rtl="0" eaLnBrk="1" latinLnBrk="0" hangingPunct="1">
                        <a:defRPr kumimoji="0" kern="1200">
                          <a:solidFill>
                            <a:schemeClr val="dk1"/>
                          </a:solidFill>
                          <a:latin typeface="Century Gothic"/>
                          <a:ea typeface=""/>
                          <a:cs typeface=""/>
                        </a:defRPr>
                      </a:lvl5pPr>
                      <a:lvl6pPr marL="2286000" algn="l" rtl="0" eaLnBrk="1" latinLnBrk="0" hangingPunct="1">
                        <a:defRPr kumimoji="0" kern="1200">
                          <a:solidFill>
                            <a:schemeClr val="dk1"/>
                          </a:solidFill>
                          <a:latin typeface="Century Gothic"/>
                          <a:ea typeface=""/>
                          <a:cs typeface=""/>
                        </a:defRPr>
                      </a:lvl6pPr>
                      <a:lvl7pPr marL="2743200" algn="l" rtl="0" eaLnBrk="1" latinLnBrk="0" hangingPunct="1">
                        <a:defRPr kumimoji="0" kern="1200">
                          <a:solidFill>
                            <a:schemeClr val="dk1"/>
                          </a:solidFill>
                          <a:latin typeface="Century Gothic"/>
                          <a:ea typeface=""/>
                          <a:cs typeface=""/>
                        </a:defRPr>
                      </a:lvl7pPr>
                      <a:lvl8pPr marL="3200400" algn="l" rtl="0" eaLnBrk="1" latinLnBrk="0" hangingPunct="1">
                        <a:defRPr kumimoji="0" kern="1200">
                          <a:solidFill>
                            <a:schemeClr val="dk1"/>
                          </a:solidFill>
                          <a:latin typeface="Century Gothic"/>
                          <a:ea typeface=""/>
                          <a:cs typeface=""/>
                        </a:defRPr>
                      </a:lvl8pPr>
                      <a:lvl9pPr marL="3657600" algn="l" rtl="0" eaLnBrk="1" latinLnBrk="0" hangingPunct="1">
                        <a:defRPr kumimoji="0" kern="1200">
                          <a:solidFill>
                            <a:schemeClr val="dk1"/>
                          </a:solidFill>
                          <a:latin typeface="Century Gothic"/>
                          <a:ea typeface=""/>
                          <a:cs typeface=""/>
                        </a:defRPr>
                      </a:lvl9pPr>
                    </a:lstStyle>
                    <a:p>
                      <a:pPr algn="ctr"/>
                      <a:endParaRPr lang="ru-RU" sz="2400" b="1" dirty="0" smtClean="0"/>
                    </a:p>
                    <a:p>
                      <a:pPr marL="0" marR="0" indent="0" algn="ctr" defTabSz="914400" rtl="0" eaLnBrk="1" fontAlgn="auto" latinLnBrk="0" hangingPunct="1">
                        <a:lnSpc>
                          <a:spcPct val="100000"/>
                        </a:lnSpc>
                        <a:spcBef>
                          <a:spcPts val="0"/>
                        </a:spcBef>
                        <a:spcAft>
                          <a:spcPts val="0"/>
                        </a:spcAft>
                        <a:buClrTx/>
                        <a:buSzTx/>
                        <a:buFontTx/>
                        <a:buNone/>
                        <a:tabLst/>
                        <a:defRPr/>
                      </a:pPr>
                      <a:r>
                        <a:rPr lang="ru-RU" sz="2400" b="1" u="sng" dirty="0" smtClean="0">
                          <a:solidFill>
                            <a:schemeClr val="bg1"/>
                          </a:solidFill>
                          <a:hlinkClick r:id="rId7" action="ppaction://hlinksldjump"/>
                        </a:rPr>
                        <a:t>200</a:t>
                      </a:r>
                      <a:endParaRPr lang="ru-RU" sz="2400" b="1" u="sng" dirty="0" smtClean="0">
                        <a:solidFill>
                          <a:schemeClr val="bg1"/>
                        </a:solidFill>
                      </a:endParaRPr>
                    </a:p>
                    <a:p>
                      <a:pPr algn="ctr"/>
                      <a:endParaRPr lang="ru-RU" sz="2400" b="1" dirty="0"/>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chemeClr val="accent3">
                        <a:lumMod val="75000"/>
                      </a:schemeClr>
                    </a:solidFill>
                  </a:tcPr>
                </a:tc>
                <a:tc>
                  <a:txBody>
                    <a:bodyPr/>
                    <a:lstStyle>
                      <a:lvl1pPr marL="0" algn="l" rtl="0" eaLnBrk="1" latinLnBrk="0" hangingPunct="1">
                        <a:defRPr kumimoji="0" kern="1200">
                          <a:solidFill>
                            <a:schemeClr val="dk1"/>
                          </a:solidFill>
                          <a:latin typeface="Century Gothic"/>
                          <a:ea typeface=""/>
                          <a:cs typeface=""/>
                        </a:defRPr>
                      </a:lvl1pPr>
                      <a:lvl2pPr marL="457200" algn="l" rtl="0" eaLnBrk="1" latinLnBrk="0" hangingPunct="1">
                        <a:defRPr kumimoji="0" kern="1200">
                          <a:solidFill>
                            <a:schemeClr val="dk1"/>
                          </a:solidFill>
                          <a:latin typeface="Century Gothic"/>
                          <a:ea typeface=""/>
                          <a:cs typeface=""/>
                        </a:defRPr>
                      </a:lvl2pPr>
                      <a:lvl3pPr marL="914400" algn="l" rtl="0" eaLnBrk="1" latinLnBrk="0" hangingPunct="1">
                        <a:defRPr kumimoji="0" kern="1200">
                          <a:solidFill>
                            <a:schemeClr val="dk1"/>
                          </a:solidFill>
                          <a:latin typeface="Century Gothic"/>
                          <a:ea typeface=""/>
                          <a:cs typeface=""/>
                        </a:defRPr>
                      </a:lvl3pPr>
                      <a:lvl4pPr marL="1371600" algn="l" rtl="0" eaLnBrk="1" latinLnBrk="0" hangingPunct="1">
                        <a:defRPr kumimoji="0" kern="1200">
                          <a:solidFill>
                            <a:schemeClr val="dk1"/>
                          </a:solidFill>
                          <a:latin typeface="Century Gothic"/>
                          <a:ea typeface=""/>
                          <a:cs typeface=""/>
                        </a:defRPr>
                      </a:lvl4pPr>
                      <a:lvl5pPr marL="1828800" algn="l" rtl="0" eaLnBrk="1" latinLnBrk="0" hangingPunct="1">
                        <a:defRPr kumimoji="0" kern="1200">
                          <a:solidFill>
                            <a:schemeClr val="dk1"/>
                          </a:solidFill>
                          <a:latin typeface="Century Gothic"/>
                          <a:ea typeface=""/>
                          <a:cs typeface=""/>
                        </a:defRPr>
                      </a:lvl5pPr>
                      <a:lvl6pPr marL="2286000" algn="l" rtl="0" eaLnBrk="1" latinLnBrk="0" hangingPunct="1">
                        <a:defRPr kumimoji="0" kern="1200">
                          <a:solidFill>
                            <a:schemeClr val="dk1"/>
                          </a:solidFill>
                          <a:latin typeface="Century Gothic"/>
                          <a:ea typeface=""/>
                          <a:cs typeface=""/>
                        </a:defRPr>
                      </a:lvl6pPr>
                      <a:lvl7pPr marL="2743200" algn="l" rtl="0" eaLnBrk="1" latinLnBrk="0" hangingPunct="1">
                        <a:defRPr kumimoji="0" kern="1200">
                          <a:solidFill>
                            <a:schemeClr val="dk1"/>
                          </a:solidFill>
                          <a:latin typeface="Century Gothic"/>
                          <a:ea typeface=""/>
                          <a:cs typeface=""/>
                        </a:defRPr>
                      </a:lvl7pPr>
                      <a:lvl8pPr marL="3200400" algn="l" rtl="0" eaLnBrk="1" latinLnBrk="0" hangingPunct="1">
                        <a:defRPr kumimoji="0" kern="1200">
                          <a:solidFill>
                            <a:schemeClr val="dk1"/>
                          </a:solidFill>
                          <a:latin typeface="Century Gothic"/>
                          <a:ea typeface=""/>
                          <a:cs typeface=""/>
                        </a:defRPr>
                      </a:lvl8pPr>
                      <a:lvl9pPr marL="3657600" algn="l" rtl="0" eaLnBrk="1" latinLnBrk="0" hangingPunct="1">
                        <a:defRPr kumimoji="0" kern="1200">
                          <a:solidFill>
                            <a:schemeClr val="dk1"/>
                          </a:solidFill>
                          <a:latin typeface="Century Gothic"/>
                          <a:ea typeface=""/>
                          <a:cs typeface=""/>
                        </a:defRPr>
                      </a:lvl9pPr>
                    </a:lstStyle>
                    <a:p>
                      <a:pPr algn="ctr"/>
                      <a:endParaRPr lang="ru-RU" sz="2400" b="1" dirty="0" smtClean="0"/>
                    </a:p>
                    <a:p>
                      <a:pPr marL="0" marR="0" indent="0" algn="ctr" defTabSz="914400" rtl="0" eaLnBrk="1" fontAlgn="auto" latinLnBrk="0" hangingPunct="1">
                        <a:lnSpc>
                          <a:spcPct val="100000"/>
                        </a:lnSpc>
                        <a:spcBef>
                          <a:spcPts val="0"/>
                        </a:spcBef>
                        <a:spcAft>
                          <a:spcPts val="0"/>
                        </a:spcAft>
                        <a:buClrTx/>
                        <a:buSzTx/>
                        <a:buFontTx/>
                        <a:buNone/>
                        <a:tabLst/>
                        <a:defRPr/>
                      </a:pPr>
                      <a:r>
                        <a:rPr lang="ru-RU" sz="2400" b="1" u="sng" dirty="0" smtClean="0">
                          <a:solidFill>
                            <a:schemeClr val="bg1"/>
                          </a:solidFill>
                          <a:hlinkClick r:id="rId8" action="ppaction://hlinksldjump"/>
                        </a:rPr>
                        <a:t>300</a:t>
                      </a:r>
                      <a:endParaRPr lang="ru-RU" sz="2400" b="1" u="sng" dirty="0" smtClean="0">
                        <a:solidFill>
                          <a:schemeClr val="bg1"/>
                        </a:solidFill>
                      </a:endParaRP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chemeClr val="accent3">
                        <a:lumMod val="75000"/>
                      </a:schemeClr>
                    </a:solidFill>
                  </a:tcPr>
                </a:tc>
                <a:tc>
                  <a:txBody>
                    <a:bodyPr/>
                    <a:lstStyle>
                      <a:lvl1pPr marL="0" algn="l" rtl="0" eaLnBrk="1" latinLnBrk="0" hangingPunct="1">
                        <a:defRPr kumimoji="0" kern="1200">
                          <a:solidFill>
                            <a:schemeClr val="dk1"/>
                          </a:solidFill>
                          <a:latin typeface="Century Gothic"/>
                          <a:ea typeface=""/>
                          <a:cs typeface=""/>
                        </a:defRPr>
                      </a:lvl1pPr>
                      <a:lvl2pPr marL="457200" algn="l" rtl="0" eaLnBrk="1" latinLnBrk="0" hangingPunct="1">
                        <a:defRPr kumimoji="0" kern="1200">
                          <a:solidFill>
                            <a:schemeClr val="dk1"/>
                          </a:solidFill>
                          <a:latin typeface="Century Gothic"/>
                          <a:ea typeface=""/>
                          <a:cs typeface=""/>
                        </a:defRPr>
                      </a:lvl2pPr>
                      <a:lvl3pPr marL="914400" algn="l" rtl="0" eaLnBrk="1" latinLnBrk="0" hangingPunct="1">
                        <a:defRPr kumimoji="0" kern="1200">
                          <a:solidFill>
                            <a:schemeClr val="dk1"/>
                          </a:solidFill>
                          <a:latin typeface="Century Gothic"/>
                          <a:ea typeface=""/>
                          <a:cs typeface=""/>
                        </a:defRPr>
                      </a:lvl3pPr>
                      <a:lvl4pPr marL="1371600" algn="l" rtl="0" eaLnBrk="1" latinLnBrk="0" hangingPunct="1">
                        <a:defRPr kumimoji="0" kern="1200">
                          <a:solidFill>
                            <a:schemeClr val="dk1"/>
                          </a:solidFill>
                          <a:latin typeface="Century Gothic"/>
                          <a:ea typeface=""/>
                          <a:cs typeface=""/>
                        </a:defRPr>
                      </a:lvl4pPr>
                      <a:lvl5pPr marL="1828800" algn="l" rtl="0" eaLnBrk="1" latinLnBrk="0" hangingPunct="1">
                        <a:defRPr kumimoji="0" kern="1200">
                          <a:solidFill>
                            <a:schemeClr val="dk1"/>
                          </a:solidFill>
                          <a:latin typeface="Century Gothic"/>
                          <a:ea typeface=""/>
                          <a:cs typeface=""/>
                        </a:defRPr>
                      </a:lvl5pPr>
                      <a:lvl6pPr marL="2286000" algn="l" rtl="0" eaLnBrk="1" latinLnBrk="0" hangingPunct="1">
                        <a:defRPr kumimoji="0" kern="1200">
                          <a:solidFill>
                            <a:schemeClr val="dk1"/>
                          </a:solidFill>
                          <a:latin typeface="Century Gothic"/>
                          <a:ea typeface=""/>
                          <a:cs typeface=""/>
                        </a:defRPr>
                      </a:lvl6pPr>
                      <a:lvl7pPr marL="2743200" algn="l" rtl="0" eaLnBrk="1" latinLnBrk="0" hangingPunct="1">
                        <a:defRPr kumimoji="0" kern="1200">
                          <a:solidFill>
                            <a:schemeClr val="dk1"/>
                          </a:solidFill>
                          <a:latin typeface="Century Gothic"/>
                          <a:ea typeface=""/>
                          <a:cs typeface=""/>
                        </a:defRPr>
                      </a:lvl7pPr>
                      <a:lvl8pPr marL="3200400" algn="l" rtl="0" eaLnBrk="1" latinLnBrk="0" hangingPunct="1">
                        <a:defRPr kumimoji="0" kern="1200">
                          <a:solidFill>
                            <a:schemeClr val="dk1"/>
                          </a:solidFill>
                          <a:latin typeface="Century Gothic"/>
                          <a:ea typeface=""/>
                          <a:cs typeface=""/>
                        </a:defRPr>
                      </a:lvl8pPr>
                      <a:lvl9pPr marL="3657600" algn="l" rtl="0" eaLnBrk="1" latinLnBrk="0" hangingPunct="1">
                        <a:defRPr kumimoji="0" kern="1200">
                          <a:solidFill>
                            <a:schemeClr val="dk1"/>
                          </a:solidFill>
                          <a:latin typeface="Century Gothic"/>
                          <a:ea typeface=""/>
                          <a:cs typeface=""/>
                        </a:defRPr>
                      </a:lvl9pPr>
                    </a:lstStyle>
                    <a:p>
                      <a:pPr algn="ctr"/>
                      <a:endParaRPr lang="ru-RU" sz="2400" b="1" dirty="0" smtClean="0"/>
                    </a:p>
                    <a:p>
                      <a:pPr marL="0" marR="0" indent="0" algn="ctr" defTabSz="914400" rtl="0" eaLnBrk="1" fontAlgn="auto" latinLnBrk="0" hangingPunct="1">
                        <a:lnSpc>
                          <a:spcPct val="100000"/>
                        </a:lnSpc>
                        <a:spcBef>
                          <a:spcPts val="0"/>
                        </a:spcBef>
                        <a:spcAft>
                          <a:spcPts val="0"/>
                        </a:spcAft>
                        <a:buClrTx/>
                        <a:buSzTx/>
                        <a:buFontTx/>
                        <a:buNone/>
                        <a:tabLst/>
                        <a:defRPr/>
                      </a:pPr>
                      <a:r>
                        <a:rPr lang="ru-RU" sz="2400" b="1" u="sng" dirty="0" smtClean="0">
                          <a:solidFill>
                            <a:schemeClr val="bg1"/>
                          </a:solidFill>
                          <a:hlinkClick r:id="rId9" action="ppaction://hlinksldjump"/>
                        </a:rPr>
                        <a:t>400</a:t>
                      </a:r>
                      <a:endParaRPr lang="ru-RU" sz="2400" b="1" u="sng" dirty="0" smtClean="0">
                        <a:solidFill>
                          <a:schemeClr val="bg1"/>
                        </a:solidFill>
                      </a:endParaRPr>
                    </a:p>
                    <a:p>
                      <a:pPr algn="ctr"/>
                      <a:endParaRPr lang="ru-RU" sz="2400" b="1" dirty="0"/>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chemeClr val="accent3">
                        <a:lumMod val="75000"/>
                      </a:schemeClr>
                    </a:solidFill>
                  </a:tcPr>
                </a:tc>
                <a:extLst>
                  <a:ext uri="{0D108BD9-81ED-4DB2-BD59-A6C34878D82A}">
                    <a16:rowId xmlns:a16="http://schemas.microsoft.com/office/drawing/2014/main" val="10001"/>
                  </a:ext>
                </a:extLst>
              </a:tr>
              <a:tr h="1396641">
                <a:tc>
                  <a:txBody>
                    <a:bodyPr/>
                    <a:lstStyle>
                      <a:lvl1pPr marL="0" algn="l" rtl="0" eaLnBrk="1" latinLnBrk="0" hangingPunct="1">
                        <a:defRPr kumimoji="0" kern="1200">
                          <a:solidFill>
                            <a:schemeClr val="dk1"/>
                          </a:solidFill>
                          <a:latin typeface="Century Gothic"/>
                          <a:ea typeface=""/>
                          <a:cs typeface=""/>
                        </a:defRPr>
                      </a:lvl1pPr>
                      <a:lvl2pPr marL="457200" algn="l" rtl="0" eaLnBrk="1" latinLnBrk="0" hangingPunct="1">
                        <a:defRPr kumimoji="0" kern="1200">
                          <a:solidFill>
                            <a:schemeClr val="dk1"/>
                          </a:solidFill>
                          <a:latin typeface="Century Gothic"/>
                          <a:ea typeface=""/>
                          <a:cs typeface=""/>
                        </a:defRPr>
                      </a:lvl2pPr>
                      <a:lvl3pPr marL="914400" algn="l" rtl="0" eaLnBrk="1" latinLnBrk="0" hangingPunct="1">
                        <a:defRPr kumimoji="0" kern="1200">
                          <a:solidFill>
                            <a:schemeClr val="dk1"/>
                          </a:solidFill>
                          <a:latin typeface="Century Gothic"/>
                          <a:ea typeface=""/>
                          <a:cs typeface=""/>
                        </a:defRPr>
                      </a:lvl3pPr>
                      <a:lvl4pPr marL="1371600" algn="l" rtl="0" eaLnBrk="1" latinLnBrk="0" hangingPunct="1">
                        <a:defRPr kumimoji="0" kern="1200">
                          <a:solidFill>
                            <a:schemeClr val="dk1"/>
                          </a:solidFill>
                          <a:latin typeface="Century Gothic"/>
                          <a:ea typeface=""/>
                          <a:cs typeface=""/>
                        </a:defRPr>
                      </a:lvl4pPr>
                      <a:lvl5pPr marL="1828800" algn="l" rtl="0" eaLnBrk="1" latinLnBrk="0" hangingPunct="1">
                        <a:defRPr kumimoji="0" kern="1200">
                          <a:solidFill>
                            <a:schemeClr val="dk1"/>
                          </a:solidFill>
                          <a:latin typeface="Century Gothic"/>
                          <a:ea typeface=""/>
                          <a:cs typeface=""/>
                        </a:defRPr>
                      </a:lvl5pPr>
                      <a:lvl6pPr marL="2286000" algn="l" rtl="0" eaLnBrk="1" latinLnBrk="0" hangingPunct="1">
                        <a:defRPr kumimoji="0" kern="1200">
                          <a:solidFill>
                            <a:schemeClr val="dk1"/>
                          </a:solidFill>
                          <a:latin typeface="Century Gothic"/>
                          <a:ea typeface=""/>
                          <a:cs typeface=""/>
                        </a:defRPr>
                      </a:lvl6pPr>
                      <a:lvl7pPr marL="2743200" algn="l" rtl="0" eaLnBrk="1" latinLnBrk="0" hangingPunct="1">
                        <a:defRPr kumimoji="0" kern="1200">
                          <a:solidFill>
                            <a:schemeClr val="dk1"/>
                          </a:solidFill>
                          <a:latin typeface="Century Gothic"/>
                          <a:ea typeface=""/>
                          <a:cs typeface=""/>
                        </a:defRPr>
                      </a:lvl7pPr>
                      <a:lvl8pPr marL="3200400" algn="l" rtl="0" eaLnBrk="1" latinLnBrk="0" hangingPunct="1">
                        <a:defRPr kumimoji="0" kern="1200">
                          <a:solidFill>
                            <a:schemeClr val="dk1"/>
                          </a:solidFill>
                          <a:latin typeface="Century Gothic"/>
                          <a:ea typeface=""/>
                          <a:cs typeface=""/>
                        </a:defRPr>
                      </a:lvl8pPr>
                      <a:lvl9pPr marL="3657600" algn="l" rtl="0" eaLnBrk="1" latinLnBrk="0" hangingPunct="1">
                        <a:defRPr kumimoji="0" kern="1200">
                          <a:solidFill>
                            <a:schemeClr val="dk1"/>
                          </a:solidFill>
                          <a:latin typeface="Century Gothic"/>
                          <a:ea typeface=""/>
                          <a:cs typeface=""/>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kern="1200" dirty="0" smtClean="0">
                          <a:solidFill>
                            <a:schemeClr val="lt1"/>
                          </a:solidFill>
                          <a:effectLst/>
                          <a:latin typeface="+mn-lt"/>
                          <a:ea typeface="+mn-ea"/>
                          <a:cs typeface="+mn-cs"/>
                        </a:rPr>
                        <a:t>Sights of Chernyakhovsk</a:t>
                      </a:r>
                      <a:endParaRPr lang="ru-RU" sz="1800" dirty="0" smtClean="0"/>
                    </a:p>
                    <a:p>
                      <a:endParaRPr lang="ru-RU" sz="1800" dirty="0"/>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chemeClr val="accent1">
                        <a:lumMod val="75000"/>
                      </a:schemeClr>
                    </a:solidFill>
                  </a:tcPr>
                </a:tc>
                <a:tc>
                  <a:txBody>
                    <a:bodyPr/>
                    <a:lstStyle>
                      <a:lvl1pPr marL="0" algn="l" rtl="0" eaLnBrk="1" latinLnBrk="0" hangingPunct="1">
                        <a:defRPr kumimoji="0" kern="1200">
                          <a:solidFill>
                            <a:schemeClr val="dk1"/>
                          </a:solidFill>
                          <a:latin typeface="Century Gothic"/>
                          <a:ea typeface=""/>
                          <a:cs typeface=""/>
                        </a:defRPr>
                      </a:lvl1pPr>
                      <a:lvl2pPr marL="457200" algn="l" rtl="0" eaLnBrk="1" latinLnBrk="0" hangingPunct="1">
                        <a:defRPr kumimoji="0" kern="1200">
                          <a:solidFill>
                            <a:schemeClr val="dk1"/>
                          </a:solidFill>
                          <a:latin typeface="Century Gothic"/>
                          <a:ea typeface=""/>
                          <a:cs typeface=""/>
                        </a:defRPr>
                      </a:lvl2pPr>
                      <a:lvl3pPr marL="914400" algn="l" rtl="0" eaLnBrk="1" latinLnBrk="0" hangingPunct="1">
                        <a:defRPr kumimoji="0" kern="1200">
                          <a:solidFill>
                            <a:schemeClr val="dk1"/>
                          </a:solidFill>
                          <a:latin typeface="Century Gothic"/>
                          <a:ea typeface=""/>
                          <a:cs typeface=""/>
                        </a:defRPr>
                      </a:lvl3pPr>
                      <a:lvl4pPr marL="1371600" algn="l" rtl="0" eaLnBrk="1" latinLnBrk="0" hangingPunct="1">
                        <a:defRPr kumimoji="0" kern="1200">
                          <a:solidFill>
                            <a:schemeClr val="dk1"/>
                          </a:solidFill>
                          <a:latin typeface="Century Gothic"/>
                          <a:ea typeface=""/>
                          <a:cs typeface=""/>
                        </a:defRPr>
                      </a:lvl4pPr>
                      <a:lvl5pPr marL="1828800" algn="l" rtl="0" eaLnBrk="1" latinLnBrk="0" hangingPunct="1">
                        <a:defRPr kumimoji="0" kern="1200">
                          <a:solidFill>
                            <a:schemeClr val="dk1"/>
                          </a:solidFill>
                          <a:latin typeface="Century Gothic"/>
                          <a:ea typeface=""/>
                          <a:cs typeface=""/>
                        </a:defRPr>
                      </a:lvl5pPr>
                      <a:lvl6pPr marL="2286000" algn="l" rtl="0" eaLnBrk="1" latinLnBrk="0" hangingPunct="1">
                        <a:defRPr kumimoji="0" kern="1200">
                          <a:solidFill>
                            <a:schemeClr val="dk1"/>
                          </a:solidFill>
                          <a:latin typeface="Century Gothic"/>
                          <a:ea typeface=""/>
                          <a:cs typeface=""/>
                        </a:defRPr>
                      </a:lvl6pPr>
                      <a:lvl7pPr marL="2743200" algn="l" rtl="0" eaLnBrk="1" latinLnBrk="0" hangingPunct="1">
                        <a:defRPr kumimoji="0" kern="1200">
                          <a:solidFill>
                            <a:schemeClr val="dk1"/>
                          </a:solidFill>
                          <a:latin typeface="Century Gothic"/>
                          <a:ea typeface=""/>
                          <a:cs typeface=""/>
                        </a:defRPr>
                      </a:lvl7pPr>
                      <a:lvl8pPr marL="3200400" algn="l" rtl="0" eaLnBrk="1" latinLnBrk="0" hangingPunct="1">
                        <a:defRPr kumimoji="0" kern="1200">
                          <a:solidFill>
                            <a:schemeClr val="dk1"/>
                          </a:solidFill>
                          <a:latin typeface="Century Gothic"/>
                          <a:ea typeface=""/>
                          <a:cs typeface=""/>
                        </a:defRPr>
                      </a:lvl8pPr>
                      <a:lvl9pPr marL="3657600" algn="l" rtl="0" eaLnBrk="1" latinLnBrk="0" hangingPunct="1">
                        <a:defRPr kumimoji="0" kern="1200">
                          <a:solidFill>
                            <a:schemeClr val="dk1"/>
                          </a:solidFill>
                          <a:latin typeface="Century Gothic"/>
                          <a:ea typeface=""/>
                          <a:cs typeface=""/>
                        </a:defRPr>
                      </a:lvl9pPr>
                    </a:lstStyle>
                    <a:p>
                      <a:pPr algn="ctr"/>
                      <a:endParaRPr lang="ru-RU" sz="2400" b="1" dirty="0" smtClean="0"/>
                    </a:p>
                    <a:p>
                      <a:pPr algn="ctr"/>
                      <a:r>
                        <a:rPr lang="ru-RU" sz="2400" b="1" u="sng" dirty="0" smtClean="0">
                          <a:hlinkClick r:id="rId10" action="ppaction://hlinksldjump"/>
                        </a:rPr>
                        <a:t>100</a:t>
                      </a:r>
                      <a:endParaRPr lang="ru-RU" sz="2400" b="1" u="sng" dirty="0" smtClean="0"/>
                    </a:p>
                    <a:p>
                      <a:pPr algn="ctr"/>
                      <a:endParaRPr lang="ru-RU" sz="2400" b="1" dirty="0" smtClean="0"/>
                    </a:p>
                    <a:p>
                      <a:pPr algn="ctr"/>
                      <a:endParaRPr lang="ru-RU" sz="2400" b="1" dirty="0"/>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chemeClr val="accent3">
                        <a:lumMod val="75000"/>
                      </a:schemeClr>
                    </a:solidFill>
                  </a:tcPr>
                </a:tc>
                <a:tc>
                  <a:txBody>
                    <a:bodyPr/>
                    <a:lstStyle>
                      <a:lvl1pPr marL="0" algn="l" rtl="0" eaLnBrk="1" latinLnBrk="0" hangingPunct="1">
                        <a:defRPr kumimoji="0" kern="1200">
                          <a:solidFill>
                            <a:schemeClr val="dk1"/>
                          </a:solidFill>
                          <a:latin typeface="Century Gothic"/>
                          <a:ea typeface=""/>
                          <a:cs typeface=""/>
                        </a:defRPr>
                      </a:lvl1pPr>
                      <a:lvl2pPr marL="457200" algn="l" rtl="0" eaLnBrk="1" latinLnBrk="0" hangingPunct="1">
                        <a:defRPr kumimoji="0" kern="1200">
                          <a:solidFill>
                            <a:schemeClr val="dk1"/>
                          </a:solidFill>
                          <a:latin typeface="Century Gothic"/>
                          <a:ea typeface=""/>
                          <a:cs typeface=""/>
                        </a:defRPr>
                      </a:lvl2pPr>
                      <a:lvl3pPr marL="914400" algn="l" rtl="0" eaLnBrk="1" latinLnBrk="0" hangingPunct="1">
                        <a:defRPr kumimoji="0" kern="1200">
                          <a:solidFill>
                            <a:schemeClr val="dk1"/>
                          </a:solidFill>
                          <a:latin typeface="Century Gothic"/>
                          <a:ea typeface=""/>
                          <a:cs typeface=""/>
                        </a:defRPr>
                      </a:lvl3pPr>
                      <a:lvl4pPr marL="1371600" algn="l" rtl="0" eaLnBrk="1" latinLnBrk="0" hangingPunct="1">
                        <a:defRPr kumimoji="0" kern="1200">
                          <a:solidFill>
                            <a:schemeClr val="dk1"/>
                          </a:solidFill>
                          <a:latin typeface="Century Gothic"/>
                          <a:ea typeface=""/>
                          <a:cs typeface=""/>
                        </a:defRPr>
                      </a:lvl4pPr>
                      <a:lvl5pPr marL="1828800" algn="l" rtl="0" eaLnBrk="1" latinLnBrk="0" hangingPunct="1">
                        <a:defRPr kumimoji="0" kern="1200">
                          <a:solidFill>
                            <a:schemeClr val="dk1"/>
                          </a:solidFill>
                          <a:latin typeface="Century Gothic"/>
                          <a:ea typeface=""/>
                          <a:cs typeface=""/>
                        </a:defRPr>
                      </a:lvl5pPr>
                      <a:lvl6pPr marL="2286000" algn="l" rtl="0" eaLnBrk="1" latinLnBrk="0" hangingPunct="1">
                        <a:defRPr kumimoji="0" kern="1200">
                          <a:solidFill>
                            <a:schemeClr val="dk1"/>
                          </a:solidFill>
                          <a:latin typeface="Century Gothic"/>
                          <a:ea typeface=""/>
                          <a:cs typeface=""/>
                        </a:defRPr>
                      </a:lvl6pPr>
                      <a:lvl7pPr marL="2743200" algn="l" rtl="0" eaLnBrk="1" latinLnBrk="0" hangingPunct="1">
                        <a:defRPr kumimoji="0" kern="1200">
                          <a:solidFill>
                            <a:schemeClr val="dk1"/>
                          </a:solidFill>
                          <a:latin typeface="Century Gothic"/>
                          <a:ea typeface=""/>
                          <a:cs typeface=""/>
                        </a:defRPr>
                      </a:lvl7pPr>
                      <a:lvl8pPr marL="3200400" algn="l" rtl="0" eaLnBrk="1" latinLnBrk="0" hangingPunct="1">
                        <a:defRPr kumimoji="0" kern="1200">
                          <a:solidFill>
                            <a:schemeClr val="dk1"/>
                          </a:solidFill>
                          <a:latin typeface="Century Gothic"/>
                          <a:ea typeface=""/>
                          <a:cs typeface=""/>
                        </a:defRPr>
                      </a:lvl8pPr>
                      <a:lvl9pPr marL="3657600" algn="l" rtl="0" eaLnBrk="1" latinLnBrk="0" hangingPunct="1">
                        <a:defRPr kumimoji="0" kern="1200">
                          <a:solidFill>
                            <a:schemeClr val="dk1"/>
                          </a:solidFill>
                          <a:latin typeface="Century Gothic"/>
                          <a:ea typeface=""/>
                          <a:cs typeface=""/>
                        </a:defRPr>
                      </a:lvl9pPr>
                    </a:lstStyle>
                    <a:p>
                      <a:pPr algn="ctr"/>
                      <a:endParaRPr lang="ru-RU" sz="2400" b="1" dirty="0" smtClean="0"/>
                    </a:p>
                    <a:p>
                      <a:pPr marL="0" marR="0" indent="0" algn="ctr" defTabSz="914400" rtl="0" eaLnBrk="1" fontAlgn="auto" latinLnBrk="0" hangingPunct="1">
                        <a:lnSpc>
                          <a:spcPct val="100000"/>
                        </a:lnSpc>
                        <a:spcBef>
                          <a:spcPts val="0"/>
                        </a:spcBef>
                        <a:spcAft>
                          <a:spcPts val="0"/>
                        </a:spcAft>
                        <a:buClrTx/>
                        <a:buSzTx/>
                        <a:buFontTx/>
                        <a:buNone/>
                        <a:tabLst/>
                        <a:defRPr/>
                      </a:pPr>
                      <a:r>
                        <a:rPr lang="ru-RU" sz="2400" b="1" u="sng" dirty="0" smtClean="0">
                          <a:solidFill>
                            <a:schemeClr val="bg1"/>
                          </a:solidFill>
                          <a:hlinkClick r:id="rId11" action="ppaction://hlinksldjump"/>
                        </a:rPr>
                        <a:t>200</a:t>
                      </a:r>
                      <a:endParaRPr lang="ru-RU" sz="2400" b="1" u="sng" dirty="0" smtClean="0">
                        <a:solidFill>
                          <a:schemeClr val="bg1"/>
                        </a:solidFill>
                      </a:endParaRPr>
                    </a:p>
                    <a:p>
                      <a:pPr algn="ctr"/>
                      <a:endParaRPr lang="ru-RU" sz="2400" b="1" dirty="0"/>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chemeClr val="accent3">
                        <a:lumMod val="75000"/>
                      </a:schemeClr>
                    </a:solidFill>
                  </a:tcPr>
                </a:tc>
                <a:tc>
                  <a:txBody>
                    <a:bodyPr/>
                    <a:lstStyle>
                      <a:lvl1pPr marL="0" algn="l" rtl="0" eaLnBrk="1" latinLnBrk="0" hangingPunct="1">
                        <a:defRPr kumimoji="0" kern="1200">
                          <a:solidFill>
                            <a:schemeClr val="dk1"/>
                          </a:solidFill>
                          <a:latin typeface="Century Gothic"/>
                          <a:ea typeface=""/>
                          <a:cs typeface=""/>
                        </a:defRPr>
                      </a:lvl1pPr>
                      <a:lvl2pPr marL="457200" algn="l" rtl="0" eaLnBrk="1" latinLnBrk="0" hangingPunct="1">
                        <a:defRPr kumimoji="0" kern="1200">
                          <a:solidFill>
                            <a:schemeClr val="dk1"/>
                          </a:solidFill>
                          <a:latin typeface="Century Gothic"/>
                          <a:ea typeface=""/>
                          <a:cs typeface=""/>
                        </a:defRPr>
                      </a:lvl2pPr>
                      <a:lvl3pPr marL="914400" algn="l" rtl="0" eaLnBrk="1" latinLnBrk="0" hangingPunct="1">
                        <a:defRPr kumimoji="0" kern="1200">
                          <a:solidFill>
                            <a:schemeClr val="dk1"/>
                          </a:solidFill>
                          <a:latin typeface="Century Gothic"/>
                          <a:ea typeface=""/>
                          <a:cs typeface=""/>
                        </a:defRPr>
                      </a:lvl3pPr>
                      <a:lvl4pPr marL="1371600" algn="l" rtl="0" eaLnBrk="1" latinLnBrk="0" hangingPunct="1">
                        <a:defRPr kumimoji="0" kern="1200">
                          <a:solidFill>
                            <a:schemeClr val="dk1"/>
                          </a:solidFill>
                          <a:latin typeface="Century Gothic"/>
                          <a:ea typeface=""/>
                          <a:cs typeface=""/>
                        </a:defRPr>
                      </a:lvl4pPr>
                      <a:lvl5pPr marL="1828800" algn="l" rtl="0" eaLnBrk="1" latinLnBrk="0" hangingPunct="1">
                        <a:defRPr kumimoji="0" kern="1200">
                          <a:solidFill>
                            <a:schemeClr val="dk1"/>
                          </a:solidFill>
                          <a:latin typeface="Century Gothic"/>
                          <a:ea typeface=""/>
                          <a:cs typeface=""/>
                        </a:defRPr>
                      </a:lvl5pPr>
                      <a:lvl6pPr marL="2286000" algn="l" rtl="0" eaLnBrk="1" latinLnBrk="0" hangingPunct="1">
                        <a:defRPr kumimoji="0" kern="1200">
                          <a:solidFill>
                            <a:schemeClr val="dk1"/>
                          </a:solidFill>
                          <a:latin typeface="Century Gothic"/>
                          <a:ea typeface=""/>
                          <a:cs typeface=""/>
                        </a:defRPr>
                      </a:lvl6pPr>
                      <a:lvl7pPr marL="2743200" algn="l" rtl="0" eaLnBrk="1" latinLnBrk="0" hangingPunct="1">
                        <a:defRPr kumimoji="0" kern="1200">
                          <a:solidFill>
                            <a:schemeClr val="dk1"/>
                          </a:solidFill>
                          <a:latin typeface="Century Gothic"/>
                          <a:ea typeface=""/>
                          <a:cs typeface=""/>
                        </a:defRPr>
                      </a:lvl7pPr>
                      <a:lvl8pPr marL="3200400" algn="l" rtl="0" eaLnBrk="1" latinLnBrk="0" hangingPunct="1">
                        <a:defRPr kumimoji="0" kern="1200">
                          <a:solidFill>
                            <a:schemeClr val="dk1"/>
                          </a:solidFill>
                          <a:latin typeface="Century Gothic"/>
                          <a:ea typeface=""/>
                          <a:cs typeface=""/>
                        </a:defRPr>
                      </a:lvl8pPr>
                      <a:lvl9pPr marL="3657600" algn="l" rtl="0" eaLnBrk="1" latinLnBrk="0" hangingPunct="1">
                        <a:defRPr kumimoji="0" kern="1200">
                          <a:solidFill>
                            <a:schemeClr val="dk1"/>
                          </a:solidFill>
                          <a:latin typeface="Century Gothic"/>
                          <a:ea typeface=""/>
                          <a:cs typeface=""/>
                        </a:defRPr>
                      </a:lvl9pPr>
                    </a:lstStyle>
                    <a:p>
                      <a:pPr algn="ctr"/>
                      <a:endParaRPr lang="ru-RU" sz="2400" b="1" dirty="0" smtClean="0"/>
                    </a:p>
                    <a:p>
                      <a:pPr marL="0" marR="0" indent="0" algn="ctr" defTabSz="914400" rtl="0" eaLnBrk="1" fontAlgn="auto" latinLnBrk="0" hangingPunct="1">
                        <a:lnSpc>
                          <a:spcPct val="100000"/>
                        </a:lnSpc>
                        <a:spcBef>
                          <a:spcPts val="0"/>
                        </a:spcBef>
                        <a:spcAft>
                          <a:spcPts val="0"/>
                        </a:spcAft>
                        <a:buClrTx/>
                        <a:buSzTx/>
                        <a:buFontTx/>
                        <a:buNone/>
                        <a:tabLst/>
                        <a:defRPr/>
                      </a:pPr>
                      <a:r>
                        <a:rPr lang="ru-RU" sz="2400" b="1" u="sng" dirty="0" smtClean="0">
                          <a:solidFill>
                            <a:schemeClr val="bg1"/>
                          </a:solidFill>
                          <a:hlinkClick r:id="rId12" action="ppaction://hlinksldjump"/>
                        </a:rPr>
                        <a:t>300</a:t>
                      </a:r>
                      <a:endParaRPr lang="ru-RU" sz="2400" b="1" u="sng" dirty="0" smtClean="0">
                        <a:solidFill>
                          <a:schemeClr val="bg1"/>
                        </a:solidFill>
                      </a:endParaRPr>
                    </a:p>
                    <a:p>
                      <a:pPr algn="ctr"/>
                      <a:endParaRPr lang="ru-RU" sz="2400" b="1" dirty="0"/>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chemeClr val="accent3">
                        <a:lumMod val="75000"/>
                      </a:schemeClr>
                    </a:solidFill>
                  </a:tcPr>
                </a:tc>
                <a:tc>
                  <a:txBody>
                    <a:bodyPr/>
                    <a:lstStyle>
                      <a:lvl1pPr marL="0" algn="l" rtl="0" eaLnBrk="1" latinLnBrk="0" hangingPunct="1">
                        <a:defRPr kumimoji="0" kern="1200">
                          <a:solidFill>
                            <a:schemeClr val="dk1"/>
                          </a:solidFill>
                          <a:latin typeface="Century Gothic"/>
                          <a:ea typeface=""/>
                          <a:cs typeface=""/>
                        </a:defRPr>
                      </a:lvl1pPr>
                      <a:lvl2pPr marL="457200" algn="l" rtl="0" eaLnBrk="1" latinLnBrk="0" hangingPunct="1">
                        <a:defRPr kumimoji="0" kern="1200">
                          <a:solidFill>
                            <a:schemeClr val="dk1"/>
                          </a:solidFill>
                          <a:latin typeface="Century Gothic"/>
                          <a:ea typeface=""/>
                          <a:cs typeface=""/>
                        </a:defRPr>
                      </a:lvl2pPr>
                      <a:lvl3pPr marL="914400" algn="l" rtl="0" eaLnBrk="1" latinLnBrk="0" hangingPunct="1">
                        <a:defRPr kumimoji="0" kern="1200">
                          <a:solidFill>
                            <a:schemeClr val="dk1"/>
                          </a:solidFill>
                          <a:latin typeface="Century Gothic"/>
                          <a:ea typeface=""/>
                          <a:cs typeface=""/>
                        </a:defRPr>
                      </a:lvl3pPr>
                      <a:lvl4pPr marL="1371600" algn="l" rtl="0" eaLnBrk="1" latinLnBrk="0" hangingPunct="1">
                        <a:defRPr kumimoji="0" kern="1200">
                          <a:solidFill>
                            <a:schemeClr val="dk1"/>
                          </a:solidFill>
                          <a:latin typeface="Century Gothic"/>
                          <a:ea typeface=""/>
                          <a:cs typeface=""/>
                        </a:defRPr>
                      </a:lvl4pPr>
                      <a:lvl5pPr marL="1828800" algn="l" rtl="0" eaLnBrk="1" latinLnBrk="0" hangingPunct="1">
                        <a:defRPr kumimoji="0" kern="1200">
                          <a:solidFill>
                            <a:schemeClr val="dk1"/>
                          </a:solidFill>
                          <a:latin typeface="Century Gothic"/>
                          <a:ea typeface=""/>
                          <a:cs typeface=""/>
                        </a:defRPr>
                      </a:lvl5pPr>
                      <a:lvl6pPr marL="2286000" algn="l" rtl="0" eaLnBrk="1" latinLnBrk="0" hangingPunct="1">
                        <a:defRPr kumimoji="0" kern="1200">
                          <a:solidFill>
                            <a:schemeClr val="dk1"/>
                          </a:solidFill>
                          <a:latin typeface="Century Gothic"/>
                          <a:ea typeface=""/>
                          <a:cs typeface=""/>
                        </a:defRPr>
                      </a:lvl6pPr>
                      <a:lvl7pPr marL="2743200" algn="l" rtl="0" eaLnBrk="1" latinLnBrk="0" hangingPunct="1">
                        <a:defRPr kumimoji="0" kern="1200">
                          <a:solidFill>
                            <a:schemeClr val="dk1"/>
                          </a:solidFill>
                          <a:latin typeface="Century Gothic"/>
                          <a:ea typeface=""/>
                          <a:cs typeface=""/>
                        </a:defRPr>
                      </a:lvl7pPr>
                      <a:lvl8pPr marL="3200400" algn="l" rtl="0" eaLnBrk="1" latinLnBrk="0" hangingPunct="1">
                        <a:defRPr kumimoji="0" kern="1200">
                          <a:solidFill>
                            <a:schemeClr val="dk1"/>
                          </a:solidFill>
                          <a:latin typeface="Century Gothic"/>
                          <a:ea typeface=""/>
                          <a:cs typeface=""/>
                        </a:defRPr>
                      </a:lvl8pPr>
                      <a:lvl9pPr marL="3657600" algn="l" rtl="0" eaLnBrk="1" latinLnBrk="0" hangingPunct="1">
                        <a:defRPr kumimoji="0" kern="1200">
                          <a:solidFill>
                            <a:schemeClr val="dk1"/>
                          </a:solidFill>
                          <a:latin typeface="Century Gothic"/>
                          <a:ea typeface=""/>
                          <a:cs typeface=""/>
                        </a:defRPr>
                      </a:lvl9pPr>
                    </a:lstStyle>
                    <a:p>
                      <a:pPr algn="ctr"/>
                      <a:endParaRPr lang="ru-RU" sz="2400" b="1" dirty="0" smtClean="0"/>
                    </a:p>
                    <a:p>
                      <a:pPr marL="0" marR="0" indent="0" algn="ctr" defTabSz="914400" rtl="0" eaLnBrk="1" fontAlgn="auto" latinLnBrk="0" hangingPunct="1">
                        <a:lnSpc>
                          <a:spcPct val="100000"/>
                        </a:lnSpc>
                        <a:spcBef>
                          <a:spcPts val="0"/>
                        </a:spcBef>
                        <a:spcAft>
                          <a:spcPts val="0"/>
                        </a:spcAft>
                        <a:buClrTx/>
                        <a:buSzTx/>
                        <a:buFontTx/>
                        <a:buNone/>
                        <a:tabLst/>
                        <a:defRPr/>
                      </a:pPr>
                      <a:r>
                        <a:rPr lang="ru-RU" sz="2400" b="1" u="sng" dirty="0" smtClean="0">
                          <a:solidFill>
                            <a:schemeClr val="bg1"/>
                          </a:solidFill>
                          <a:hlinkClick r:id="rId13" action="ppaction://hlinksldjump"/>
                        </a:rPr>
                        <a:t>400</a:t>
                      </a:r>
                      <a:endParaRPr lang="ru-RU" sz="2400" b="1" u="sng" dirty="0" smtClean="0">
                        <a:solidFill>
                          <a:schemeClr val="bg1"/>
                        </a:solidFill>
                      </a:endParaRPr>
                    </a:p>
                    <a:p>
                      <a:pPr algn="ctr"/>
                      <a:endParaRPr lang="ru-RU" sz="2400" b="1" dirty="0"/>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chemeClr val="accent3">
                        <a:lumMod val="75000"/>
                      </a:schemeClr>
                    </a:solidFill>
                  </a:tcPr>
                </a:tc>
                <a:extLst>
                  <a:ext uri="{0D108BD9-81ED-4DB2-BD59-A6C34878D82A}">
                    <a16:rowId xmlns:a16="http://schemas.microsoft.com/office/drawing/2014/main" val="10002"/>
                  </a:ext>
                </a:extLst>
              </a:tr>
              <a:tr h="1396641">
                <a:tc>
                  <a:txBody>
                    <a:bodyPr/>
                    <a:lstStyle>
                      <a:lvl1pPr marL="0" algn="l" rtl="0" eaLnBrk="1" latinLnBrk="0" hangingPunct="1">
                        <a:defRPr kumimoji="0" kern="1200">
                          <a:solidFill>
                            <a:schemeClr val="dk1"/>
                          </a:solidFill>
                          <a:latin typeface="Century Gothic"/>
                          <a:ea typeface=""/>
                          <a:cs typeface=""/>
                        </a:defRPr>
                      </a:lvl1pPr>
                      <a:lvl2pPr marL="457200" algn="l" rtl="0" eaLnBrk="1" latinLnBrk="0" hangingPunct="1">
                        <a:defRPr kumimoji="0" kern="1200">
                          <a:solidFill>
                            <a:schemeClr val="dk1"/>
                          </a:solidFill>
                          <a:latin typeface="Century Gothic"/>
                          <a:ea typeface=""/>
                          <a:cs typeface=""/>
                        </a:defRPr>
                      </a:lvl2pPr>
                      <a:lvl3pPr marL="914400" algn="l" rtl="0" eaLnBrk="1" latinLnBrk="0" hangingPunct="1">
                        <a:defRPr kumimoji="0" kern="1200">
                          <a:solidFill>
                            <a:schemeClr val="dk1"/>
                          </a:solidFill>
                          <a:latin typeface="Century Gothic"/>
                          <a:ea typeface=""/>
                          <a:cs typeface=""/>
                        </a:defRPr>
                      </a:lvl3pPr>
                      <a:lvl4pPr marL="1371600" algn="l" rtl="0" eaLnBrk="1" latinLnBrk="0" hangingPunct="1">
                        <a:defRPr kumimoji="0" kern="1200">
                          <a:solidFill>
                            <a:schemeClr val="dk1"/>
                          </a:solidFill>
                          <a:latin typeface="Century Gothic"/>
                          <a:ea typeface=""/>
                          <a:cs typeface=""/>
                        </a:defRPr>
                      </a:lvl4pPr>
                      <a:lvl5pPr marL="1828800" algn="l" rtl="0" eaLnBrk="1" latinLnBrk="0" hangingPunct="1">
                        <a:defRPr kumimoji="0" kern="1200">
                          <a:solidFill>
                            <a:schemeClr val="dk1"/>
                          </a:solidFill>
                          <a:latin typeface="Century Gothic"/>
                          <a:ea typeface=""/>
                          <a:cs typeface=""/>
                        </a:defRPr>
                      </a:lvl5pPr>
                      <a:lvl6pPr marL="2286000" algn="l" rtl="0" eaLnBrk="1" latinLnBrk="0" hangingPunct="1">
                        <a:defRPr kumimoji="0" kern="1200">
                          <a:solidFill>
                            <a:schemeClr val="dk1"/>
                          </a:solidFill>
                          <a:latin typeface="Century Gothic"/>
                          <a:ea typeface=""/>
                          <a:cs typeface=""/>
                        </a:defRPr>
                      </a:lvl6pPr>
                      <a:lvl7pPr marL="2743200" algn="l" rtl="0" eaLnBrk="1" latinLnBrk="0" hangingPunct="1">
                        <a:defRPr kumimoji="0" kern="1200">
                          <a:solidFill>
                            <a:schemeClr val="dk1"/>
                          </a:solidFill>
                          <a:latin typeface="Century Gothic"/>
                          <a:ea typeface=""/>
                          <a:cs typeface=""/>
                        </a:defRPr>
                      </a:lvl7pPr>
                      <a:lvl8pPr marL="3200400" algn="l" rtl="0" eaLnBrk="1" latinLnBrk="0" hangingPunct="1">
                        <a:defRPr kumimoji="0" kern="1200">
                          <a:solidFill>
                            <a:schemeClr val="dk1"/>
                          </a:solidFill>
                          <a:latin typeface="Century Gothic"/>
                          <a:ea typeface=""/>
                          <a:cs typeface=""/>
                        </a:defRPr>
                      </a:lvl8pPr>
                      <a:lvl9pPr marL="3657600" algn="l" rtl="0" eaLnBrk="1" latinLnBrk="0" hangingPunct="1">
                        <a:defRPr kumimoji="0" kern="1200">
                          <a:solidFill>
                            <a:schemeClr val="dk1"/>
                          </a:solidFill>
                          <a:latin typeface="Century Gothic"/>
                          <a:ea typeface=""/>
                          <a:cs typeface=""/>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kern="1200" dirty="0" smtClean="0">
                          <a:solidFill>
                            <a:schemeClr val="lt1"/>
                          </a:solidFill>
                          <a:effectLst/>
                          <a:latin typeface="+mn-lt"/>
                          <a:ea typeface="+mn-ea"/>
                          <a:cs typeface="+mn-cs"/>
                        </a:rPr>
                        <a:t>Famous people of Chernyakhovsk</a:t>
                      </a:r>
                      <a:endParaRPr lang="ru-RU" sz="1800" dirty="0" smtClean="0"/>
                    </a:p>
                    <a:p>
                      <a:endParaRPr lang="ru-RU" sz="1800" dirty="0"/>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chemeClr val="accent1">
                        <a:lumMod val="75000"/>
                      </a:schemeClr>
                    </a:solidFill>
                  </a:tcPr>
                </a:tc>
                <a:tc>
                  <a:txBody>
                    <a:bodyPr/>
                    <a:lstStyle>
                      <a:lvl1pPr marL="0" algn="l" rtl="0" eaLnBrk="1" latinLnBrk="0" hangingPunct="1">
                        <a:defRPr kumimoji="0" kern="1200">
                          <a:solidFill>
                            <a:schemeClr val="dk1"/>
                          </a:solidFill>
                          <a:latin typeface="Century Gothic"/>
                          <a:ea typeface=""/>
                          <a:cs typeface=""/>
                        </a:defRPr>
                      </a:lvl1pPr>
                      <a:lvl2pPr marL="457200" algn="l" rtl="0" eaLnBrk="1" latinLnBrk="0" hangingPunct="1">
                        <a:defRPr kumimoji="0" kern="1200">
                          <a:solidFill>
                            <a:schemeClr val="dk1"/>
                          </a:solidFill>
                          <a:latin typeface="Century Gothic"/>
                          <a:ea typeface=""/>
                          <a:cs typeface=""/>
                        </a:defRPr>
                      </a:lvl2pPr>
                      <a:lvl3pPr marL="914400" algn="l" rtl="0" eaLnBrk="1" latinLnBrk="0" hangingPunct="1">
                        <a:defRPr kumimoji="0" kern="1200">
                          <a:solidFill>
                            <a:schemeClr val="dk1"/>
                          </a:solidFill>
                          <a:latin typeface="Century Gothic"/>
                          <a:ea typeface=""/>
                          <a:cs typeface=""/>
                        </a:defRPr>
                      </a:lvl3pPr>
                      <a:lvl4pPr marL="1371600" algn="l" rtl="0" eaLnBrk="1" latinLnBrk="0" hangingPunct="1">
                        <a:defRPr kumimoji="0" kern="1200">
                          <a:solidFill>
                            <a:schemeClr val="dk1"/>
                          </a:solidFill>
                          <a:latin typeface="Century Gothic"/>
                          <a:ea typeface=""/>
                          <a:cs typeface=""/>
                        </a:defRPr>
                      </a:lvl4pPr>
                      <a:lvl5pPr marL="1828800" algn="l" rtl="0" eaLnBrk="1" latinLnBrk="0" hangingPunct="1">
                        <a:defRPr kumimoji="0" kern="1200">
                          <a:solidFill>
                            <a:schemeClr val="dk1"/>
                          </a:solidFill>
                          <a:latin typeface="Century Gothic"/>
                          <a:ea typeface=""/>
                          <a:cs typeface=""/>
                        </a:defRPr>
                      </a:lvl5pPr>
                      <a:lvl6pPr marL="2286000" algn="l" rtl="0" eaLnBrk="1" latinLnBrk="0" hangingPunct="1">
                        <a:defRPr kumimoji="0" kern="1200">
                          <a:solidFill>
                            <a:schemeClr val="dk1"/>
                          </a:solidFill>
                          <a:latin typeface="Century Gothic"/>
                          <a:ea typeface=""/>
                          <a:cs typeface=""/>
                        </a:defRPr>
                      </a:lvl6pPr>
                      <a:lvl7pPr marL="2743200" algn="l" rtl="0" eaLnBrk="1" latinLnBrk="0" hangingPunct="1">
                        <a:defRPr kumimoji="0" kern="1200">
                          <a:solidFill>
                            <a:schemeClr val="dk1"/>
                          </a:solidFill>
                          <a:latin typeface="Century Gothic"/>
                          <a:ea typeface=""/>
                          <a:cs typeface=""/>
                        </a:defRPr>
                      </a:lvl7pPr>
                      <a:lvl8pPr marL="3200400" algn="l" rtl="0" eaLnBrk="1" latinLnBrk="0" hangingPunct="1">
                        <a:defRPr kumimoji="0" kern="1200">
                          <a:solidFill>
                            <a:schemeClr val="dk1"/>
                          </a:solidFill>
                          <a:latin typeface="Century Gothic"/>
                          <a:ea typeface=""/>
                          <a:cs typeface=""/>
                        </a:defRPr>
                      </a:lvl8pPr>
                      <a:lvl9pPr marL="3657600" algn="l" rtl="0" eaLnBrk="1" latinLnBrk="0" hangingPunct="1">
                        <a:defRPr kumimoji="0" kern="1200">
                          <a:solidFill>
                            <a:schemeClr val="dk1"/>
                          </a:solidFill>
                          <a:latin typeface="Century Gothic"/>
                          <a:ea typeface=""/>
                          <a:cs typeface=""/>
                        </a:defRPr>
                      </a:lvl9pPr>
                    </a:lstStyle>
                    <a:p>
                      <a:pPr algn="ctr"/>
                      <a:endParaRPr lang="ru-RU" sz="2400" b="1" dirty="0" smtClean="0"/>
                    </a:p>
                    <a:p>
                      <a:pPr marL="0" marR="0" indent="0" algn="ctr" defTabSz="914400" rtl="0" eaLnBrk="1" fontAlgn="auto" latinLnBrk="0" hangingPunct="1">
                        <a:lnSpc>
                          <a:spcPct val="100000"/>
                        </a:lnSpc>
                        <a:spcBef>
                          <a:spcPts val="0"/>
                        </a:spcBef>
                        <a:spcAft>
                          <a:spcPts val="0"/>
                        </a:spcAft>
                        <a:buClrTx/>
                        <a:buSzTx/>
                        <a:buFontTx/>
                        <a:buNone/>
                        <a:tabLst/>
                        <a:defRPr/>
                      </a:pPr>
                      <a:r>
                        <a:rPr lang="ru-RU" sz="2400" b="1" u="sng" dirty="0" smtClean="0">
                          <a:hlinkClick r:id="rId14" action="ppaction://hlinksldjump"/>
                        </a:rPr>
                        <a:t>100</a:t>
                      </a:r>
                      <a:endParaRPr lang="ru-RU" sz="2400" b="1" u="sng" dirty="0" smtClean="0"/>
                    </a:p>
                    <a:p>
                      <a:pPr algn="ctr"/>
                      <a:endParaRPr lang="ru-RU" sz="2400" b="1" dirty="0" smtClean="0"/>
                    </a:p>
                    <a:p>
                      <a:pPr algn="ctr"/>
                      <a:endParaRPr lang="ru-RU" sz="2400" b="1" dirty="0"/>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chemeClr val="accent3">
                        <a:lumMod val="75000"/>
                      </a:schemeClr>
                    </a:solidFill>
                  </a:tcPr>
                </a:tc>
                <a:tc>
                  <a:txBody>
                    <a:bodyPr/>
                    <a:lstStyle>
                      <a:lvl1pPr marL="0" algn="l" rtl="0" eaLnBrk="1" latinLnBrk="0" hangingPunct="1">
                        <a:defRPr kumimoji="0" kern="1200">
                          <a:solidFill>
                            <a:schemeClr val="dk1"/>
                          </a:solidFill>
                          <a:latin typeface="Century Gothic"/>
                          <a:ea typeface=""/>
                          <a:cs typeface=""/>
                        </a:defRPr>
                      </a:lvl1pPr>
                      <a:lvl2pPr marL="457200" algn="l" rtl="0" eaLnBrk="1" latinLnBrk="0" hangingPunct="1">
                        <a:defRPr kumimoji="0" kern="1200">
                          <a:solidFill>
                            <a:schemeClr val="dk1"/>
                          </a:solidFill>
                          <a:latin typeface="Century Gothic"/>
                          <a:ea typeface=""/>
                          <a:cs typeface=""/>
                        </a:defRPr>
                      </a:lvl2pPr>
                      <a:lvl3pPr marL="914400" algn="l" rtl="0" eaLnBrk="1" latinLnBrk="0" hangingPunct="1">
                        <a:defRPr kumimoji="0" kern="1200">
                          <a:solidFill>
                            <a:schemeClr val="dk1"/>
                          </a:solidFill>
                          <a:latin typeface="Century Gothic"/>
                          <a:ea typeface=""/>
                          <a:cs typeface=""/>
                        </a:defRPr>
                      </a:lvl3pPr>
                      <a:lvl4pPr marL="1371600" algn="l" rtl="0" eaLnBrk="1" latinLnBrk="0" hangingPunct="1">
                        <a:defRPr kumimoji="0" kern="1200">
                          <a:solidFill>
                            <a:schemeClr val="dk1"/>
                          </a:solidFill>
                          <a:latin typeface="Century Gothic"/>
                          <a:ea typeface=""/>
                          <a:cs typeface=""/>
                        </a:defRPr>
                      </a:lvl4pPr>
                      <a:lvl5pPr marL="1828800" algn="l" rtl="0" eaLnBrk="1" latinLnBrk="0" hangingPunct="1">
                        <a:defRPr kumimoji="0" kern="1200">
                          <a:solidFill>
                            <a:schemeClr val="dk1"/>
                          </a:solidFill>
                          <a:latin typeface="Century Gothic"/>
                          <a:ea typeface=""/>
                          <a:cs typeface=""/>
                        </a:defRPr>
                      </a:lvl5pPr>
                      <a:lvl6pPr marL="2286000" algn="l" rtl="0" eaLnBrk="1" latinLnBrk="0" hangingPunct="1">
                        <a:defRPr kumimoji="0" kern="1200">
                          <a:solidFill>
                            <a:schemeClr val="dk1"/>
                          </a:solidFill>
                          <a:latin typeface="Century Gothic"/>
                          <a:ea typeface=""/>
                          <a:cs typeface=""/>
                        </a:defRPr>
                      </a:lvl6pPr>
                      <a:lvl7pPr marL="2743200" algn="l" rtl="0" eaLnBrk="1" latinLnBrk="0" hangingPunct="1">
                        <a:defRPr kumimoji="0" kern="1200">
                          <a:solidFill>
                            <a:schemeClr val="dk1"/>
                          </a:solidFill>
                          <a:latin typeface="Century Gothic"/>
                          <a:ea typeface=""/>
                          <a:cs typeface=""/>
                        </a:defRPr>
                      </a:lvl7pPr>
                      <a:lvl8pPr marL="3200400" algn="l" rtl="0" eaLnBrk="1" latinLnBrk="0" hangingPunct="1">
                        <a:defRPr kumimoji="0" kern="1200">
                          <a:solidFill>
                            <a:schemeClr val="dk1"/>
                          </a:solidFill>
                          <a:latin typeface="Century Gothic"/>
                          <a:ea typeface=""/>
                          <a:cs typeface=""/>
                        </a:defRPr>
                      </a:lvl8pPr>
                      <a:lvl9pPr marL="3657600" algn="l" rtl="0" eaLnBrk="1" latinLnBrk="0" hangingPunct="1">
                        <a:defRPr kumimoji="0" kern="1200">
                          <a:solidFill>
                            <a:schemeClr val="dk1"/>
                          </a:solidFill>
                          <a:latin typeface="Century Gothic"/>
                          <a:ea typeface=""/>
                          <a:cs typeface=""/>
                        </a:defRPr>
                      </a:lvl9pPr>
                    </a:lstStyle>
                    <a:p>
                      <a:pPr algn="ctr"/>
                      <a:endParaRPr lang="ru-RU" sz="2400" b="1" dirty="0" smtClean="0"/>
                    </a:p>
                    <a:p>
                      <a:pPr marL="0" marR="0" indent="0" algn="ctr" defTabSz="914400" rtl="0" eaLnBrk="1" fontAlgn="auto" latinLnBrk="0" hangingPunct="1">
                        <a:lnSpc>
                          <a:spcPct val="100000"/>
                        </a:lnSpc>
                        <a:spcBef>
                          <a:spcPts val="0"/>
                        </a:spcBef>
                        <a:spcAft>
                          <a:spcPts val="0"/>
                        </a:spcAft>
                        <a:buClrTx/>
                        <a:buSzTx/>
                        <a:buFontTx/>
                        <a:buNone/>
                        <a:tabLst/>
                        <a:defRPr/>
                      </a:pPr>
                      <a:r>
                        <a:rPr lang="ru-RU" sz="2400" b="1" u="sng" dirty="0" smtClean="0">
                          <a:solidFill>
                            <a:schemeClr val="bg1"/>
                          </a:solidFill>
                          <a:hlinkClick r:id="rId15" action="ppaction://hlinksldjump"/>
                        </a:rPr>
                        <a:t>200</a:t>
                      </a:r>
                      <a:endParaRPr lang="ru-RU" sz="2400" b="1" u="sng" dirty="0" smtClean="0">
                        <a:solidFill>
                          <a:schemeClr val="bg1"/>
                        </a:solidFill>
                      </a:endParaRPr>
                    </a:p>
                    <a:p>
                      <a:pPr algn="ctr"/>
                      <a:endParaRPr lang="ru-RU" sz="2400" b="1" dirty="0"/>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chemeClr val="accent3">
                        <a:lumMod val="75000"/>
                      </a:schemeClr>
                    </a:solidFill>
                  </a:tcPr>
                </a:tc>
                <a:tc>
                  <a:txBody>
                    <a:bodyPr/>
                    <a:lstStyle>
                      <a:lvl1pPr marL="0" algn="l" rtl="0" eaLnBrk="1" latinLnBrk="0" hangingPunct="1">
                        <a:defRPr kumimoji="0" kern="1200">
                          <a:solidFill>
                            <a:schemeClr val="dk1"/>
                          </a:solidFill>
                          <a:latin typeface="Century Gothic"/>
                          <a:ea typeface=""/>
                          <a:cs typeface=""/>
                        </a:defRPr>
                      </a:lvl1pPr>
                      <a:lvl2pPr marL="457200" algn="l" rtl="0" eaLnBrk="1" latinLnBrk="0" hangingPunct="1">
                        <a:defRPr kumimoji="0" kern="1200">
                          <a:solidFill>
                            <a:schemeClr val="dk1"/>
                          </a:solidFill>
                          <a:latin typeface="Century Gothic"/>
                          <a:ea typeface=""/>
                          <a:cs typeface=""/>
                        </a:defRPr>
                      </a:lvl2pPr>
                      <a:lvl3pPr marL="914400" algn="l" rtl="0" eaLnBrk="1" latinLnBrk="0" hangingPunct="1">
                        <a:defRPr kumimoji="0" kern="1200">
                          <a:solidFill>
                            <a:schemeClr val="dk1"/>
                          </a:solidFill>
                          <a:latin typeface="Century Gothic"/>
                          <a:ea typeface=""/>
                          <a:cs typeface=""/>
                        </a:defRPr>
                      </a:lvl3pPr>
                      <a:lvl4pPr marL="1371600" algn="l" rtl="0" eaLnBrk="1" latinLnBrk="0" hangingPunct="1">
                        <a:defRPr kumimoji="0" kern="1200">
                          <a:solidFill>
                            <a:schemeClr val="dk1"/>
                          </a:solidFill>
                          <a:latin typeface="Century Gothic"/>
                          <a:ea typeface=""/>
                          <a:cs typeface=""/>
                        </a:defRPr>
                      </a:lvl4pPr>
                      <a:lvl5pPr marL="1828800" algn="l" rtl="0" eaLnBrk="1" latinLnBrk="0" hangingPunct="1">
                        <a:defRPr kumimoji="0" kern="1200">
                          <a:solidFill>
                            <a:schemeClr val="dk1"/>
                          </a:solidFill>
                          <a:latin typeface="Century Gothic"/>
                          <a:ea typeface=""/>
                          <a:cs typeface=""/>
                        </a:defRPr>
                      </a:lvl5pPr>
                      <a:lvl6pPr marL="2286000" algn="l" rtl="0" eaLnBrk="1" latinLnBrk="0" hangingPunct="1">
                        <a:defRPr kumimoji="0" kern="1200">
                          <a:solidFill>
                            <a:schemeClr val="dk1"/>
                          </a:solidFill>
                          <a:latin typeface="Century Gothic"/>
                          <a:ea typeface=""/>
                          <a:cs typeface=""/>
                        </a:defRPr>
                      </a:lvl6pPr>
                      <a:lvl7pPr marL="2743200" algn="l" rtl="0" eaLnBrk="1" latinLnBrk="0" hangingPunct="1">
                        <a:defRPr kumimoji="0" kern="1200">
                          <a:solidFill>
                            <a:schemeClr val="dk1"/>
                          </a:solidFill>
                          <a:latin typeface="Century Gothic"/>
                          <a:ea typeface=""/>
                          <a:cs typeface=""/>
                        </a:defRPr>
                      </a:lvl7pPr>
                      <a:lvl8pPr marL="3200400" algn="l" rtl="0" eaLnBrk="1" latinLnBrk="0" hangingPunct="1">
                        <a:defRPr kumimoji="0" kern="1200">
                          <a:solidFill>
                            <a:schemeClr val="dk1"/>
                          </a:solidFill>
                          <a:latin typeface="Century Gothic"/>
                          <a:ea typeface=""/>
                          <a:cs typeface=""/>
                        </a:defRPr>
                      </a:lvl8pPr>
                      <a:lvl9pPr marL="3657600" algn="l" rtl="0" eaLnBrk="1" latinLnBrk="0" hangingPunct="1">
                        <a:defRPr kumimoji="0" kern="1200">
                          <a:solidFill>
                            <a:schemeClr val="dk1"/>
                          </a:solidFill>
                          <a:latin typeface="Century Gothic"/>
                          <a:ea typeface=""/>
                          <a:cs typeface=""/>
                        </a:defRPr>
                      </a:lvl9pPr>
                    </a:lstStyle>
                    <a:p>
                      <a:pPr algn="ctr"/>
                      <a:endParaRPr lang="ru-RU" sz="2400" b="1" dirty="0" smtClean="0"/>
                    </a:p>
                    <a:p>
                      <a:pPr marL="0" marR="0" indent="0" algn="ctr" defTabSz="914400" rtl="0" eaLnBrk="1" fontAlgn="auto" latinLnBrk="0" hangingPunct="1">
                        <a:lnSpc>
                          <a:spcPct val="100000"/>
                        </a:lnSpc>
                        <a:spcBef>
                          <a:spcPts val="0"/>
                        </a:spcBef>
                        <a:spcAft>
                          <a:spcPts val="0"/>
                        </a:spcAft>
                        <a:buClrTx/>
                        <a:buSzTx/>
                        <a:buFontTx/>
                        <a:buNone/>
                        <a:tabLst/>
                        <a:defRPr/>
                      </a:pPr>
                      <a:r>
                        <a:rPr lang="ru-RU" sz="2400" b="1" u="sng" dirty="0" smtClean="0">
                          <a:solidFill>
                            <a:schemeClr val="bg1"/>
                          </a:solidFill>
                          <a:hlinkClick r:id="rId16" action="ppaction://hlinksldjump"/>
                        </a:rPr>
                        <a:t>300</a:t>
                      </a:r>
                      <a:endParaRPr lang="ru-RU" sz="2400" b="1" u="sng" dirty="0" smtClean="0">
                        <a:solidFill>
                          <a:schemeClr val="bg1"/>
                        </a:solidFill>
                      </a:endParaRPr>
                    </a:p>
                    <a:p>
                      <a:pPr algn="ctr"/>
                      <a:endParaRPr lang="ru-RU" sz="2400" b="1" dirty="0"/>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chemeClr val="accent3">
                        <a:lumMod val="75000"/>
                      </a:schemeClr>
                    </a:solidFill>
                  </a:tcPr>
                </a:tc>
                <a:tc>
                  <a:txBody>
                    <a:bodyPr/>
                    <a:lstStyle>
                      <a:lvl1pPr marL="0" algn="l" rtl="0" eaLnBrk="1" latinLnBrk="0" hangingPunct="1">
                        <a:defRPr kumimoji="0" kern="1200">
                          <a:solidFill>
                            <a:schemeClr val="dk1"/>
                          </a:solidFill>
                          <a:latin typeface="Century Gothic"/>
                          <a:ea typeface=""/>
                          <a:cs typeface=""/>
                        </a:defRPr>
                      </a:lvl1pPr>
                      <a:lvl2pPr marL="457200" algn="l" rtl="0" eaLnBrk="1" latinLnBrk="0" hangingPunct="1">
                        <a:defRPr kumimoji="0" kern="1200">
                          <a:solidFill>
                            <a:schemeClr val="dk1"/>
                          </a:solidFill>
                          <a:latin typeface="Century Gothic"/>
                          <a:ea typeface=""/>
                          <a:cs typeface=""/>
                        </a:defRPr>
                      </a:lvl2pPr>
                      <a:lvl3pPr marL="914400" algn="l" rtl="0" eaLnBrk="1" latinLnBrk="0" hangingPunct="1">
                        <a:defRPr kumimoji="0" kern="1200">
                          <a:solidFill>
                            <a:schemeClr val="dk1"/>
                          </a:solidFill>
                          <a:latin typeface="Century Gothic"/>
                          <a:ea typeface=""/>
                          <a:cs typeface=""/>
                        </a:defRPr>
                      </a:lvl3pPr>
                      <a:lvl4pPr marL="1371600" algn="l" rtl="0" eaLnBrk="1" latinLnBrk="0" hangingPunct="1">
                        <a:defRPr kumimoji="0" kern="1200">
                          <a:solidFill>
                            <a:schemeClr val="dk1"/>
                          </a:solidFill>
                          <a:latin typeface="Century Gothic"/>
                          <a:ea typeface=""/>
                          <a:cs typeface=""/>
                        </a:defRPr>
                      </a:lvl4pPr>
                      <a:lvl5pPr marL="1828800" algn="l" rtl="0" eaLnBrk="1" latinLnBrk="0" hangingPunct="1">
                        <a:defRPr kumimoji="0" kern="1200">
                          <a:solidFill>
                            <a:schemeClr val="dk1"/>
                          </a:solidFill>
                          <a:latin typeface="Century Gothic"/>
                          <a:ea typeface=""/>
                          <a:cs typeface=""/>
                        </a:defRPr>
                      </a:lvl5pPr>
                      <a:lvl6pPr marL="2286000" algn="l" rtl="0" eaLnBrk="1" latinLnBrk="0" hangingPunct="1">
                        <a:defRPr kumimoji="0" kern="1200">
                          <a:solidFill>
                            <a:schemeClr val="dk1"/>
                          </a:solidFill>
                          <a:latin typeface="Century Gothic"/>
                          <a:ea typeface=""/>
                          <a:cs typeface=""/>
                        </a:defRPr>
                      </a:lvl6pPr>
                      <a:lvl7pPr marL="2743200" algn="l" rtl="0" eaLnBrk="1" latinLnBrk="0" hangingPunct="1">
                        <a:defRPr kumimoji="0" kern="1200">
                          <a:solidFill>
                            <a:schemeClr val="dk1"/>
                          </a:solidFill>
                          <a:latin typeface="Century Gothic"/>
                          <a:ea typeface=""/>
                          <a:cs typeface=""/>
                        </a:defRPr>
                      </a:lvl7pPr>
                      <a:lvl8pPr marL="3200400" algn="l" rtl="0" eaLnBrk="1" latinLnBrk="0" hangingPunct="1">
                        <a:defRPr kumimoji="0" kern="1200">
                          <a:solidFill>
                            <a:schemeClr val="dk1"/>
                          </a:solidFill>
                          <a:latin typeface="Century Gothic"/>
                          <a:ea typeface=""/>
                          <a:cs typeface=""/>
                        </a:defRPr>
                      </a:lvl8pPr>
                      <a:lvl9pPr marL="3657600" algn="l" rtl="0" eaLnBrk="1" latinLnBrk="0" hangingPunct="1">
                        <a:defRPr kumimoji="0" kern="1200">
                          <a:solidFill>
                            <a:schemeClr val="dk1"/>
                          </a:solidFill>
                          <a:latin typeface="Century Gothic"/>
                          <a:ea typeface=""/>
                          <a:cs typeface=""/>
                        </a:defRPr>
                      </a:lvl9pPr>
                    </a:lstStyle>
                    <a:p>
                      <a:pPr algn="ctr"/>
                      <a:endParaRPr lang="ru-RU" sz="2400" b="1" dirty="0" smtClean="0"/>
                    </a:p>
                    <a:p>
                      <a:pPr marL="0" marR="0" indent="0" algn="ctr" defTabSz="914400" rtl="0" eaLnBrk="1" fontAlgn="auto" latinLnBrk="0" hangingPunct="1">
                        <a:lnSpc>
                          <a:spcPct val="100000"/>
                        </a:lnSpc>
                        <a:spcBef>
                          <a:spcPts val="0"/>
                        </a:spcBef>
                        <a:spcAft>
                          <a:spcPts val="0"/>
                        </a:spcAft>
                        <a:buClrTx/>
                        <a:buSzTx/>
                        <a:buFontTx/>
                        <a:buNone/>
                        <a:tabLst/>
                        <a:defRPr/>
                      </a:pPr>
                      <a:r>
                        <a:rPr lang="ru-RU" sz="2400" b="1" u="sng" dirty="0" smtClean="0">
                          <a:solidFill>
                            <a:schemeClr val="bg1"/>
                          </a:solidFill>
                          <a:hlinkClick r:id="rId17" action="ppaction://hlinksldjump"/>
                        </a:rPr>
                        <a:t>400</a:t>
                      </a:r>
                      <a:endParaRPr lang="ru-RU" sz="2400" b="1" u="sng" dirty="0" smtClean="0">
                        <a:solidFill>
                          <a:schemeClr val="bg1"/>
                        </a:solidFill>
                      </a:endParaRPr>
                    </a:p>
                    <a:p>
                      <a:pPr algn="ctr"/>
                      <a:endParaRPr lang="ru-RU" sz="2400" b="1" dirty="0"/>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chemeClr val="accent3">
                        <a:lumMod val="75000"/>
                      </a:schemeClr>
                    </a:solidFill>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14242405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a:bodyPr>
          <a:lstStyle/>
          <a:p>
            <a:r>
              <a:rPr lang="en-US" dirty="0"/>
              <a:t>What river is the city on?</a:t>
            </a:r>
            <a:endParaRPr lang="ru-RU" dirty="0"/>
          </a:p>
        </p:txBody>
      </p:sp>
      <p:sp>
        <p:nvSpPr>
          <p:cNvPr id="3" name="Подзаголовок 2"/>
          <p:cNvSpPr>
            <a:spLocks noGrp="1"/>
          </p:cNvSpPr>
          <p:nvPr>
            <p:ph type="subTitle" idx="1"/>
          </p:nvPr>
        </p:nvSpPr>
        <p:spPr/>
        <p:txBody>
          <a:bodyPr/>
          <a:lstStyle/>
          <a:p>
            <a:pPr algn="ctr"/>
            <a:endParaRPr lang="en-US" dirty="0" smtClean="0"/>
          </a:p>
          <a:p>
            <a:pPr algn="ctr"/>
            <a:r>
              <a:rPr lang="en-US" sz="5400" dirty="0" smtClean="0">
                <a:solidFill>
                  <a:schemeClr val="accent3">
                    <a:lumMod val="20000"/>
                    <a:lumOff val="80000"/>
                  </a:schemeClr>
                </a:solidFill>
              </a:rPr>
              <a:t>on </a:t>
            </a:r>
            <a:r>
              <a:rPr lang="en-US" sz="5400" dirty="0">
                <a:solidFill>
                  <a:schemeClr val="accent3">
                    <a:lumMod val="20000"/>
                    <a:lumOff val="80000"/>
                  </a:schemeClr>
                </a:solidFill>
              </a:rPr>
              <a:t>the river Angrapa</a:t>
            </a:r>
            <a:endParaRPr lang="ru-RU" sz="5400" dirty="0">
              <a:solidFill>
                <a:schemeClr val="accent3">
                  <a:lumMod val="20000"/>
                  <a:lumOff val="80000"/>
                </a:schemeClr>
              </a:solidFill>
            </a:endParaRPr>
          </a:p>
        </p:txBody>
      </p:sp>
      <p:sp>
        <p:nvSpPr>
          <p:cNvPr id="4" name="5-конечная звезда 3">
            <a:hlinkClick r:id="rId2" action="ppaction://hlinksldjump"/>
          </p:cNvPr>
          <p:cNvSpPr/>
          <p:nvPr/>
        </p:nvSpPr>
        <p:spPr>
          <a:xfrm>
            <a:off x="7927848" y="188640"/>
            <a:ext cx="914400" cy="914400"/>
          </a:xfrm>
          <a:prstGeom prst="star5">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19811357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a:bodyPr>
          <a:lstStyle/>
          <a:p>
            <a:pPr algn="ctr"/>
            <a:r>
              <a:rPr lang="en-US" dirty="0"/>
              <a:t>How many people live in Chernyakhovsk?</a:t>
            </a:r>
            <a:endParaRPr lang="ru-RU" dirty="0"/>
          </a:p>
        </p:txBody>
      </p:sp>
      <p:sp>
        <p:nvSpPr>
          <p:cNvPr id="3" name="Подзаголовок 2"/>
          <p:cNvSpPr>
            <a:spLocks noGrp="1"/>
          </p:cNvSpPr>
          <p:nvPr>
            <p:ph type="subTitle" idx="1"/>
          </p:nvPr>
        </p:nvSpPr>
        <p:spPr/>
        <p:txBody>
          <a:bodyPr/>
          <a:lstStyle/>
          <a:p>
            <a:pPr algn="ctr"/>
            <a:endParaRPr lang="en-US" dirty="0" smtClean="0"/>
          </a:p>
          <a:p>
            <a:pPr algn="ctr"/>
            <a:r>
              <a:rPr lang="ru-RU" sz="6600" dirty="0"/>
              <a:t>35 375</a:t>
            </a:r>
            <a:endParaRPr lang="en-US" sz="6600" dirty="0" smtClean="0"/>
          </a:p>
        </p:txBody>
      </p:sp>
      <p:sp>
        <p:nvSpPr>
          <p:cNvPr id="4" name="5-конечная звезда 3">
            <a:hlinkClick r:id="rId2" action="ppaction://hlinksldjump"/>
          </p:cNvPr>
          <p:cNvSpPr/>
          <p:nvPr/>
        </p:nvSpPr>
        <p:spPr>
          <a:xfrm>
            <a:off x="7927848" y="188640"/>
            <a:ext cx="914400" cy="914400"/>
          </a:xfrm>
          <a:prstGeom prst="star5">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23722894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a:bodyPr>
          <a:lstStyle/>
          <a:p>
            <a:pPr algn="ctr"/>
            <a:r>
              <a:rPr lang="en-US" dirty="0"/>
              <a:t>What was the name of the city before 1946?</a:t>
            </a:r>
            <a:endParaRPr lang="ru-RU" dirty="0"/>
          </a:p>
        </p:txBody>
      </p:sp>
      <p:sp>
        <p:nvSpPr>
          <p:cNvPr id="3" name="Подзаголовок 2"/>
          <p:cNvSpPr>
            <a:spLocks noGrp="1"/>
          </p:cNvSpPr>
          <p:nvPr>
            <p:ph type="subTitle" idx="1"/>
          </p:nvPr>
        </p:nvSpPr>
        <p:spPr/>
        <p:txBody>
          <a:bodyPr>
            <a:normAutofit/>
          </a:bodyPr>
          <a:lstStyle/>
          <a:p>
            <a:pPr algn="ctr"/>
            <a:endParaRPr lang="en-US" dirty="0" smtClean="0"/>
          </a:p>
          <a:p>
            <a:pPr algn="ctr"/>
            <a:r>
              <a:rPr lang="en-US" sz="5400" dirty="0" smtClean="0">
                <a:solidFill>
                  <a:schemeClr val="accent3">
                    <a:lumMod val="20000"/>
                    <a:lumOff val="80000"/>
                  </a:schemeClr>
                </a:solidFill>
              </a:rPr>
              <a:t>Instenburg</a:t>
            </a:r>
            <a:endParaRPr lang="ru-RU" sz="5400" dirty="0">
              <a:solidFill>
                <a:schemeClr val="accent3">
                  <a:lumMod val="20000"/>
                  <a:lumOff val="80000"/>
                </a:schemeClr>
              </a:solidFill>
            </a:endParaRPr>
          </a:p>
        </p:txBody>
      </p:sp>
      <p:sp>
        <p:nvSpPr>
          <p:cNvPr id="4" name="5-конечная звезда 3">
            <a:hlinkClick r:id="rId2" action="ppaction://hlinksldjump"/>
          </p:cNvPr>
          <p:cNvSpPr/>
          <p:nvPr/>
        </p:nvSpPr>
        <p:spPr>
          <a:xfrm>
            <a:off x="7927848" y="188640"/>
            <a:ext cx="914400" cy="914400"/>
          </a:xfrm>
          <a:prstGeom prst="star5">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23722894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pPr algn="ctr"/>
            <a:r>
              <a:rPr lang="en-US" dirty="0"/>
              <a:t>In what year was the city of Chernyakhovsk founded?</a:t>
            </a:r>
            <a:endParaRPr lang="ru-RU" dirty="0"/>
          </a:p>
        </p:txBody>
      </p:sp>
      <p:sp>
        <p:nvSpPr>
          <p:cNvPr id="3" name="Подзаголовок 2"/>
          <p:cNvSpPr>
            <a:spLocks noGrp="1"/>
          </p:cNvSpPr>
          <p:nvPr>
            <p:ph type="subTitle" idx="1"/>
          </p:nvPr>
        </p:nvSpPr>
        <p:spPr/>
        <p:txBody>
          <a:bodyPr>
            <a:normAutofit/>
          </a:bodyPr>
          <a:lstStyle/>
          <a:p>
            <a:pPr algn="ctr"/>
            <a:endParaRPr lang="en-US" dirty="0" smtClean="0"/>
          </a:p>
          <a:p>
            <a:pPr algn="ctr"/>
            <a:r>
              <a:rPr lang="en-US" sz="6600" dirty="0" smtClean="0"/>
              <a:t>In 1336</a:t>
            </a:r>
          </a:p>
        </p:txBody>
      </p:sp>
      <p:sp>
        <p:nvSpPr>
          <p:cNvPr id="4" name="5-конечная звезда 3">
            <a:hlinkClick r:id="rId2" action="ppaction://hlinksldjump"/>
          </p:cNvPr>
          <p:cNvSpPr/>
          <p:nvPr/>
        </p:nvSpPr>
        <p:spPr>
          <a:xfrm>
            <a:off x="7927848" y="188640"/>
            <a:ext cx="914400" cy="914400"/>
          </a:xfrm>
          <a:prstGeom prst="star5">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19121963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pPr algn="ctr"/>
            <a:r>
              <a:rPr lang="ru-RU" dirty="0">
                <a:effectLst/>
              </a:rPr>
              <a:t>For what the city was </a:t>
            </a:r>
            <a:r>
              <a:rPr lang="ru-RU" dirty="0" smtClean="0">
                <a:effectLst/>
              </a:rPr>
              <a:t> awarded </a:t>
            </a:r>
            <a:r>
              <a:rPr lang="ru-RU" dirty="0">
                <a:effectLst/>
              </a:rPr>
              <a:t>with a gold diploma of the festival "Architectural heritage" </a:t>
            </a:r>
            <a:r>
              <a:rPr lang="en-US" dirty="0">
                <a:effectLst/>
              </a:rPr>
              <a:t>in 2021?</a:t>
            </a:r>
            <a:endParaRPr lang="ru-RU" dirty="0"/>
          </a:p>
        </p:txBody>
      </p:sp>
      <p:sp>
        <p:nvSpPr>
          <p:cNvPr id="3" name="Подзаголовок 2"/>
          <p:cNvSpPr>
            <a:spLocks noGrp="1"/>
          </p:cNvSpPr>
          <p:nvPr>
            <p:ph type="subTitle" idx="1"/>
          </p:nvPr>
        </p:nvSpPr>
        <p:spPr>
          <a:xfrm>
            <a:off x="533400" y="3645024"/>
            <a:ext cx="7854696" cy="1872208"/>
          </a:xfrm>
        </p:spPr>
        <p:txBody>
          <a:bodyPr>
            <a:normAutofit fontScale="77500" lnSpcReduction="20000"/>
          </a:bodyPr>
          <a:lstStyle/>
          <a:p>
            <a:pPr algn="ctr"/>
            <a:endParaRPr lang="en-US" dirty="0" smtClean="0"/>
          </a:p>
          <a:p>
            <a:pPr algn="ctr"/>
            <a:r>
              <a:rPr lang="ru-RU" sz="5400" dirty="0"/>
              <a:t>The city </a:t>
            </a:r>
            <a:r>
              <a:rPr lang="en-US" sz="5400" dirty="0" smtClean="0"/>
              <a:t>was</a:t>
            </a:r>
            <a:r>
              <a:rPr lang="ru-RU" sz="5400" dirty="0" smtClean="0"/>
              <a:t> </a:t>
            </a:r>
            <a:r>
              <a:rPr lang="ru-RU" sz="5400" dirty="0"/>
              <a:t>awarded a gold diploma for the historic </a:t>
            </a:r>
            <a:r>
              <a:rPr lang="ru-RU" sz="5400" dirty="0" smtClean="0"/>
              <a:t>quarter</a:t>
            </a:r>
            <a:r>
              <a:rPr lang="en-US" sz="5400" dirty="0"/>
              <a:t>.</a:t>
            </a:r>
            <a:endParaRPr lang="ru-RU" sz="5400" dirty="0">
              <a:solidFill>
                <a:schemeClr val="accent3">
                  <a:lumMod val="20000"/>
                  <a:lumOff val="80000"/>
                </a:schemeClr>
              </a:solidFill>
            </a:endParaRPr>
          </a:p>
        </p:txBody>
      </p:sp>
      <p:sp>
        <p:nvSpPr>
          <p:cNvPr id="4" name="5-конечная звезда 3">
            <a:hlinkClick r:id="rId2" action="ppaction://hlinksldjump"/>
          </p:cNvPr>
          <p:cNvSpPr/>
          <p:nvPr/>
        </p:nvSpPr>
        <p:spPr>
          <a:xfrm>
            <a:off x="7927848" y="188640"/>
            <a:ext cx="914400" cy="914400"/>
          </a:xfrm>
          <a:prstGeom prst="star5">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23722894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pPr algn="ctr"/>
            <a:r>
              <a:rPr lang="ru-RU" dirty="0">
                <a:effectLst/>
              </a:rPr>
              <a:t>What are the memorable places associated with the name of the Prussian poetess who lived in Instenburg?</a:t>
            </a:r>
            <a:endParaRPr lang="ru-RU" dirty="0"/>
          </a:p>
        </p:txBody>
      </p:sp>
      <p:sp>
        <p:nvSpPr>
          <p:cNvPr id="3" name="Подзаголовок 2"/>
          <p:cNvSpPr>
            <a:spLocks noGrp="1"/>
          </p:cNvSpPr>
          <p:nvPr>
            <p:ph type="subTitle" idx="1"/>
          </p:nvPr>
        </p:nvSpPr>
        <p:spPr>
          <a:xfrm>
            <a:off x="533400" y="3228536"/>
            <a:ext cx="7854696" cy="3296808"/>
          </a:xfrm>
        </p:spPr>
        <p:txBody>
          <a:bodyPr>
            <a:noAutofit/>
          </a:bodyPr>
          <a:lstStyle/>
          <a:p>
            <a:pPr algn="ctr"/>
            <a:endParaRPr lang="en-US" sz="4800" dirty="0" smtClean="0"/>
          </a:p>
          <a:p>
            <a:pPr algn="ctr"/>
            <a:r>
              <a:rPr lang="ru-RU" sz="4800" dirty="0" smtClean="0"/>
              <a:t>Frida </a:t>
            </a:r>
            <a:r>
              <a:rPr lang="ru-RU" sz="4800" dirty="0"/>
              <a:t>Jung Park. Memorial plaque on the house where she lived in 1916-1929</a:t>
            </a:r>
            <a:endParaRPr lang="en-US" sz="4800" dirty="0" smtClean="0"/>
          </a:p>
        </p:txBody>
      </p:sp>
      <p:sp>
        <p:nvSpPr>
          <p:cNvPr id="4" name="5-конечная звезда 3">
            <a:hlinkClick r:id="rId2" action="ppaction://hlinksldjump"/>
          </p:cNvPr>
          <p:cNvSpPr/>
          <p:nvPr/>
        </p:nvSpPr>
        <p:spPr>
          <a:xfrm>
            <a:off x="7927848" y="188640"/>
            <a:ext cx="914400" cy="914400"/>
          </a:xfrm>
          <a:prstGeom prst="star5">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23722894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pPr algn="ctr"/>
            <a:r>
              <a:rPr lang="ru-RU" dirty="0">
                <a:effectLst/>
              </a:rPr>
              <a:t>Why is it possible to see a granite boulder with a bronze profile of Peter I in a laurel wreath in the city? </a:t>
            </a:r>
            <a:endParaRPr lang="ru-RU" dirty="0"/>
          </a:p>
        </p:txBody>
      </p:sp>
      <p:sp>
        <p:nvSpPr>
          <p:cNvPr id="3" name="Подзаголовок 2"/>
          <p:cNvSpPr>
            <a:spLocks noGrp="1"/>
          </p:cNvSpPr>
          <p:nvPr>
            <p:ph type="subTitle" idx="1"/>
          </p:nvPr>
        </p:nvSpPr>
        <p:spPr>
          <a:xfrm>
            <a:off x="611560" y="3717032"/>
            <a:ext cx="7854696" cy="2914737"/>
          </a:xfrm>
        </p:spPr>
        <p:txBody>
          <a:bodyPr>
            <a:noAutofit/>
          </a:bodyPr>
          <a:lstStyle/>
          <a:p>
            <a:pPr algn="ctr"/>
            <a:r>
              <a:rPr lang="ru-RU" sz="3200" dirty="0"/>
              <a:t>Peter I visited Instentenbrug twice: in 1697 as part of the "Great Embassy" and in 1709, when he passed by and stopped for the night at the head of the post office</a:t>
            </a:r>
            <a:endParaRPr lang="en-US" sz="3200" dirty="0" smtClean="0"/>
          </a:p>
        </p:txBody>
      </p:sp>
      <p:sp>
        <p:nvSpPr>
          <p:cNvPr id="4" name="5-конечная звезда 3">
            <a:hlinkClick r:id="rId2" action="ppaction://hlinksldjump"/>
          </p:cNvPr>
          <p:cNvSpPr/>
          <p:nvPr/>
        </p:nvSpPr>
        <p:spPr>
          <a:xfrm>
            <a:off x="7927848" y="188640"/>
            <a:ext cx="914400" cy="914400"/>
          </a:xfrm>
          <a:prstGeom prst="star5">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32304057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372</TotalTime>
  <Words>576</Words>
  <Application>Microsoft Office PowerPoint</Application>
  <PresentationFormat>Экран (4:3)</PresentationFormat>
  <Paragraphs>86</Paragraphs>
  <Slides>18</Slides>
  <Notes>0</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18</vt:i4>
      </vt:variant>
    </vt:vector>
  </HeadingPairs>
  <TitlesOfParts>
    <vt:vector size="25" baseType="lpstr">
      <vt:lpstr>Calibri</vt:lpstr>
      <vt:lpstr>Century Gothic</vt:lpstr>
      <vt:lpstr>Constantia</vt:lpstr>
      <vt:lpstr>Impact</vt:lpstr>
      <vt:lpstr>Times New Roman</vt:lpstr>
      <vt:lpstr>Wingdings 2</vt:lpstr>
      <vt:lpstr>Поток</vt:lpstr>
      <vt:lpstr>Презентация PowerPoint</vt:lpstr>
      <vt:lpstr>Презентация PowerPoint</vt:lpstr>
      <vt:lpstr>What river is the city on?</vt:lpstr>
      <vt:lpstr>How many people live in Chernyakhovsk?</vt:lpstr>
      <vt:lpstr>What was the name of the city before 1946?</vt:lpstr>
      <vt:lpstr>In what year was the city of Chernyakhovsk founded?</vt:lpstr>
      <vt:lpstr>For what the city was  awarded with a gold diploma of the festival "Architectural heritage" in 2021?</vt:lpstr>
      <vt:lpstr>What are the memorable places associated with the name of the Prussian poetess who lived in Instenburg?</vt:lpstr>
      <vt:lpstr>Why is it possible to see a granite boulder with a bronze profile of Peter I in a laurel wreath in the city? </vt:lpstr>
      <vt:lpstr>What event is the obelisk  at Gross-Jägersdorf dedicated to?</vt:lpstr>
      <vt:lpstr>What is the name of   the castle and stud farm of the city?</vt:lpstr>
      <vt:lpstr>What is the name of the   main Orthodox church in Chernyakhovsk?</vt:lpstr>
      <vt:lpstr>What is the name of the   Catholic church in the city?</vt:lpstr>
      <vt:lpstr>Name some monuments of the   city that have received the status of an object of cultural heritage of regional significance.</vt:lpstr>
      <vt:lpstr>What monument did Boris Vasilyevich Yedunov erect in the city?</vt:lpstr>
      <vt:lpstr>Who is the author of the  monument to Barclay de Tolly in Chernyakhovsk?</vt:lpstr>
      <vt:lpstr>Who is the author of the  popular German song "Ankhen from Tarau“?</vt:lpstr>
      <vt:lpstr>Who built the building of a vocational school for girls, the Bismarck tower, the market building, etc.</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Asus</dc:creator>
  <cp:lastModifiedBy>Педагог</cp:lastModifiedBy>
  <cp:revision>46</cp:revision>
  <dcterms:created xsi:type="dcterms:W3CDTF">2022-04-22T16:55:58Z</dcterms:created>
  <dcterms:modified xsi:type="dcterms:W3CDTF">2022-04-27T10:17:46Z</dcterms:modified>
</cp:coreProperties>
</file>