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4" r:id="rId2"/>
    <p:sldId id="258" r:id="rId3"/>
    <p:sldId id="259" r:id="rId4"/>
    <p:sldId id="264" r:id="rId5"/>
    <p:sldId id="265" r:id="rId6"/>
    <p:sldId id="269" r:id="rId7"/>
    <p:sldId id="270" r:id="rId8"/>
    <p:sldId id="271" r:id="rId9"/>
    <p:sldId id="272" r:id="rId10"/>
    <p:sldId id="284" r:id="rId11"/>
    <p:sldId id="285" r:id="rId12"/>
    <p:sldId id="286" r:id="rId13"/>
    <p:sldId id="287" r:id="rId14"/>
    <p:sldId id="288" r:id="rId15"/>
    <p:sldId id="289" r:id="rId16"/>
    <p:sldId id="290" r:id="rId17"/>
    <p:sldId id="291" r:id="rId18"/>
    <p:sldId id="292" r:id="rId19"/>
    <p:sldId id="293" r:id="rId20"/>
    <p:sldId id="28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06" autoAdjust="0"/>
    <p:restoredTop sz="94660"/>
  </p:normalViewPr>
  <p:slideViewPr>
    <p:cSldViewPr>
      <p:cViewPr>
        <p:scale>
          <a:sx n="57" d="100"/>
          <a:sy n="57" d="100"/>
        </p:scale>
        <p:origin x="-162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E29EC-9441-42DF-9261-A4E021592C89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FEBA1-01C4-43AB-930E-0AF04DF409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E29EC-9441-42DF-9261-A4E021592C89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FEBA1-01C4-43AB-930E-0AF04DF4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E29EC-9441-42DF-9261-A4E021592C89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FEBA1-01C4-43AB-930E-0AF04DF4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E29EC-9441-42DF-9261-A4E021592C89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FEBA1-01C4-43AB-930E-0AF04DF4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E29EC-9441-42DF-9261-A4E021592C89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3CFEBA1-01C4-43AB-930E-0AF04DF4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E29EC-9441-42DF-9261-A4E021592C89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FEBA1-01C4-43AB-930E-0AF04DF4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E29EC-9441-42DF-9261-A4E021592C89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FEBA1-01C4-43AB-930E-0AF04DF4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E29EC-9441-42DF-9261-A4E021592C89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FEBA1-01C4-43AB-930E-0AF04DF4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E29EC-9441-42DF-9261-A4E021592C89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FEBA1-01C4-43AB-930E-0AF04DF4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E29EC-9441-42DF-9261-A4E021592C89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FEBA1-01C4-43AB-930E-0AF04DF4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E29EC-9441-42DF-9261-A4E021592C89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FEBA1-01C4-43AB-930E-0AF04DF4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7CE29EC-9441-42DF-9261-A4E021592C89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3CFEBA1-01C4-43AB-930E-0AF04DF4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http://www.annefrank.com/jpgs/illustration_anne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-06\Desktop\холокос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5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75656" y="404664"/>
            <a:ext cx="61926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27 января – Международный день памяти жертв Холокоста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69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Мама\Мои документы\Мои рисунки\thumb-Ugoslavia-4.jpg"/>
          <p:cNvPicPr>
            <a:picLocks noChangeAspect="1" noChangeArrowheads="1"/>
          </p:cNvPicPr>
          <p:nvPr/>
        </p:nvPicPr>
        <p:blipFill>
          <a:blip r:embed="rId3" cstate="print"/>
          <a:srcRect r="-639"/>
          <a:stretch>
            <a:fillRect/>
          </a:stretch>
        </p:blipFill>
        <p:spPr bwMode="auto">
          <a:xfrm>
            <a:off x="2912690" y="3786190"/>
            <a:ext cx="5335120" cy="221457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27" name="Picture 3" descr="C:\Documents and Settings\Мама\Мои документы\Мои рисунки\iCASCVJRQ.jpg"/>
          <p:cNvPicPr>
            <a:picLocks noChangeAspect="1" noChangeArrowheads="1"/>
          </p:cNvPicPr>
          <p:nvPr/>
        </p:nvPicPr>
        <p:blipFill>
          <a:blip r:embed="rId4" cstate="print"/>
          <a:srcRect l="694" t="16133" r="2083" b="14730"/>
          <a:stretch>
            <a:fillRect/>
          </a:stretch>
        </p:blipFill>
        <p:spPr bwMode="auto">
          <a:xfrm>
            <a:off x="1000099" y="642918"/>
            <a:ext cx="4933985" cy="264320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advTm="98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Мама\Мои документы\Мои рисунки\Po_selekcji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85729"/>
            <a:ext cx="3662633" cy="250033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Picture 2" descr="C:\Documents and Settings\Мама\Мои документы\Мои рисунки\iCADB2WI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3575278"/>
            <a:ext cx="4143404" cy="293138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advTm="926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чки убитых в Освенциме.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290" y="785794"/>
            <a:ext cx="6572296" cy="416891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428728" y="5357826"/>
            <a:ext cx="65008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Очки убитых в Освенциме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10343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ход в концлагерь Ораниенбург, 1933.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12" y="500042"/>
            <a:ext cx="3639820" cy="47656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357158" y="5357826"/>
            <a:ext cx="85406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chemeClr val="bg1"/>
                </a:solidFill>
              </a:rPr>
              <a:t>Вход в концлагерь </a:t>
            </a:r>
            <a:r>
              <a:rPr lang="ru-RU" sz="4000" b="1" i="1" dirty="0" err="1" smtClean="0">
                <a:solidFill>
                  <a:schemeClr val="bg1"/>
                </a:solidFill>
              </a:rPr>
              <a:t>Ораниенбург</a:t>
            </a:r>
            <a:r>
              <a:rPr lang="ru-RU" sz="4000" b="1" i="1" dirty="0" smtClean="0">
                <a:solidFill>
                  <a:schemeClr val="bg1"/>
                </a:solidFill>
              </a:rPr>
              <a:t>, 1933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10203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нцлагерь Берген-Бельзен.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84" y="571480"/>
            <a:ext cx="4466590" cy="47656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428728" y="5500702"/>
            <a:ext cx="644413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chemeClr val="bg1"/>
                </a:solidFill>
              </a:rPr>
              <a:t>Концлагерь </a:t>
            </a:r>
            <a:r>
              <a:rPr lang="ru-RU" sz="4000" b="1" i="1" dirty="0" err="1" smtClean="0">
                <a:solidFill>
                  <a:schemeClr val="bg1"/>
                </a:solidFill>
              </a:rPr>
              <a:t>Берген-Бельзен</a:t>
            </a:r>
            <a:r>
              <a:rPr lang="ru-RU" i="1" dirty="0" smtClean="0"/>
              <a:t>. </a:t>
            </a:r>
            <a:endParaRPr lang="ru-RU" dirty="0"/>
          </a:p>
        </p:txBody>
      </p:sp>
    </p:spTree>
  </p:cSld>
  <p:clrMapOvr>
    <a:masterClrMapping/>
  </p:clrMapOvr>
  <p:transition advTm="1273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аключенные разбирают вещи.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4255770" cy="564360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Тела узников концлагеря Бухенвальд.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28604"/>
            <a:ext cx="4572000" cy="35719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5286380" y="3857628"/>
            <a:ext cx="3187219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bg1"/>
                </a:solidFill>
              </a:rPr>
              <a:t>Тела узников </a:t>
            </a:r>
          </a:p>
          <a:p>
            <a:pPr algn="ctr"/>
            <a:r>
              <a:rPr lang="ru-RU" sz="4000" b="1" i="1" dirty="0" smtClean="0">
                <a:solidFill>
                  <a:schemeClr val="bg1"/>
                </a:solidFill>
              </a:rPr>
              <a:t>концлагеря </a:t>
            </a:r>
          </a:p>
          <a:p>
            <a:pPr algn="ctr"/>
            <a:r>
              <a:rPr lang="ru-RU" sz="4000" b="1" i="1" dirty="0" smtClean="0">
                <a:solidFill>
                  <a:schemeClr val="bg1"/>
                </a:solidFill>
              </a:rPr>
              <a:t>Бухенвальд. 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11294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Убитые узники.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24" y="571480"/>
            <a:ext cx="7500990" cy="485778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857224" y="5500702"/>
            <a:ext cx="75009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bg1"/>
                </a:solidFill>
              </a:rPr>
              <a:t>Тела узников концлагеря Бухенвальд. 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18596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стощенный узник.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237490"/>
            <a:ext cx="5715000" cy="63830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Tm="13853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аключенные лагеря Заксенхаузен на построении.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52" y="714356"/>
            <a:ext cx="6429420" cy="43577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642910" y="5103674"/>
            <a:ext cx="75009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bg1"/>
                </a:solidFill>
              </a:rPr>
              <a:t>Заключенные лагеря Заксенхаузен на построении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12605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Узники Дахау, освобожденные войсками США.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8596" y="730981"/>
            <a:ext cx="6215106" cy="43577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945288" y="5067138"/>
            <a:ext cx="70009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chemeClr val="bg1"/>
                </a:solidFill>
              </a:rPr>
              <a:t>Освобожденные узники Дахау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11403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Мои документы\Мои рисунки\Рисунок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204" y="571480"/>
            <a:ext cx="2740004" cy="385765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Picture 7" descr="238b5fec83eb82480c97a7eb42eb4ee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496" y="3000372"/>
            <a:ext cx="4476748" cy="324178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advTm="10889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User\Мои документы\Мои рисунки\Рисунок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3" y="857232"/>
            <a:ext cx="5500726" cy="411992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advTm="2474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Мои документы\Мои рисунки\Рисунок111.jpg"/>
          <p:cNvPicPr>
            <a:picLocks noChangeAspect="1" noChangeArrowheads="1"/>
          </p:cNvPicPr>
          <p:nvPr/>
        </p:nvPicPr>
        <p:blipFill>
          <a:blip r:embed="rId3">
            <a:lum bright="-10000"/>
          </a:blip>
          <a:srcRect/>
          <a:stretch>
            <a:fillRect/>
          </a:stretch>
        </p:blipFill>
        <p:spPr bwMode="auto">
          <a:xfrm>
            <a:off x="285720" y="428604"/>
            <a:ext cx="4094163" cy="30543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1" name="Picture 3" descr="C:\Documents and Settings\User\Мои документы\Мои рисунки\Рисунок112.jpg"/>
          <p:cNvPicPr>
            <a:picLocks noChangeAspect="1" noChangeArrowheads="1"/>
          </p:cNvPicPr>
          <p:nvPr/>
        </p:nvPicPr>
        <p:blipFill>
          <a:blip r:embed="rId4">
            <a:lum bright="-10000"/>
          </a:blip>
          <a:srcRect/>
          <a:stretch>
            <a:fillRect/>
          </a:stretch>
        </p:blipFill>
        <p:spPr bwMode="auto">
          <a:xfrm>
            <a:off x="4286248" y="3429000"/>
            <a:ext cx="4606925" cy="30226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advTm="10281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User\Мои документы\Мои рисунки\Рисунок1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1214422"/>
            <a:ext cx="5976982" cy="441008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advTm="1156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User\Мои документы\Мои рисунки\Рисунок1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85728"/>
            <a:ext cx="4642133" cy="316389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Picture 2" descr="C:\Documents and Settings\User\Мои документы\Мои рисунки\Рисунок116.jpg"/>
          <p:cNvPicPr>
            <a:picLocks noChangeAspect="1" noChangeArrowheads="1"/>
          </p:cNvPicPr>
          <p:nvPr/>
        </p:nvPicPr>
        <p:blipFill>
          <a:blip r:embed="rId4">
            <a:lum bright="-10000"/>
          </a:blip>
          <a:srcRect/>
          <a:stretch>
            <a:fillRect/>
          </a:stretch>
        </p:blipFill>
        <p:spPr bwMode="auto">
          <a:xfrm>
            <a:off x="4000496" y="3143248"/>
            <a:ext cx="4833945" cy="346199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advTm="2024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User\Мои документы\Мои рисунки\Рисунок1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1214422"/>
            <a:ext cx="5868773" cy="457203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advTm="1248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рематори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428860" y="571480"/>
            <a:ext cx="4214842" cy="550072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advTm="1014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http://www.annefrank.com/jpgs/illustration_anne.jpg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357158" y="285728"/>
            <a:ext cx="2714644" cy="362142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242" name="Picture 2" descr="C:\Documents and Settings\User\Мои документы\Мои рисунки\Рисунок12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0430" y="2857496"/>
            <a:ext cx="4910898" cy="328614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advTm="2037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Аушвиц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643050"/>
            <a:ext cx="5630116" cy="331152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6000760" y="6000768"/>
            <a:ext cx="29289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Ворота лагеря </a:t>
            </a:r>
            <a:r>
              <a:rPr lang="ru-RU" b="1" dirty="0" err="1">
                <a:solidFill>
                  <a:schemeClr val="bg1"/>
                </a:solidFill>
              </a:rPr>
              <a:t>Освенцим-Бжезинка</a:t>
            </a:r>
            <a:r>
              <a:rPr lang="ru-RU" b="1" dirty="0">
                <a:solidFill>
                  <a:schemeClr val="bg1"/>
                </a:solidFill>
              </a:rPr>
              <a:t> (</a:t>
            </a:r>
            <a:r>
              <a:rPr lang="ru-RU" b="1" dirty="0" err="1">
                <a:solidFill>
                  <a:schemeClr val="bg1"/>
                </a:solidFill>
              </a:rPr>
              <a:t>Биркенау</a:t>
            </a:r>
            <a:r>
              <a:rPr lang="ru-RU" b="1" dirty="0">
                <a:solidFill>
                  <a:schemeClr val="bg1"/>
                </a:solidFill>
              </a:rPr>
              <a:t>)</a:t>
            </a:r>
          </a:p>
        </p:txBody>
      </p:sp>
      <p:pic>
        <p:nvPicPr>
          <p:cNvPr id="11266" name="Picture 2" descr="C:\Documents and Settings\User\Мои документы\Мои рисунки\Рисунок12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428604"/>
            <a:ext cx="2901950" cy="530701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642910" y="5143512"/>
            <a:ext cx="464620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0" cap="none" spc="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«Труд освобождает»</a:t>
            </a:r>
          </a:p>
          <a:p>
            <a:pPr algn="ctr"/>
            <a:r>
              <a:rPr lang="ru-RU" sz="40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Лагерь «Освенцим»</a:t>
            </a:r>
            <a:endParaRPr lang="ru-RU" sz="4000" b="0" cap="none" spc="0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1623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493</TotalTime>
  <Words>48</Words>
  <Application>Microsoft Office PowerPoint</Application>
  <PresentationFormat>Экран (4:3)</PresentationFormat>
  <Paragraphs>13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Мама</dc:creator>
  <cp:lastModifiedBy>USER-06</cp:lastModifiedBy>
  <cp:revision>67</cp:revision>
  <dcterms:created xsi:type="dcterms:W3CDTF">2010-01-30T09:40:23Z</dcterms:created>
  <dcterms:modified xsi:type="dcterms:W3CDTF">2022-04-27T07:55:45Z</dcterms:modified>
</cp:coreProperties>
</file>