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257" r:id="rId3"/>
    <p:sldId id="258" r:id="rId4"/>
    <p:sldId id="259" r:id="rId5"/>
    <p:sldId id="272" r:id="rId6"/>
    <p:sldId id="261" r:id="rId7"/>
    <p:sldId id="273" r:id="rId8"/>
    <p:sldId id="270" r:id="rId9"/>
    <p:sldId id="260" r:id="rId10"/>
    <p:sldId id="264" r:id="rId11"/>
    <p:sldId id="268" r:id="rId12"/>
    <p:sldId id="262" r:id="rId13"/>
    <p:sldId id="263" r:id="rId14"/>
    <p:sldId id="265" r:id="rId15"/>
    <p:sldId id="269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836712"/>
            <a:ext cx="62646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</a:rPr>
              <a:t>Всероссийский конкурс </a:t>
            </a:r>
            <a:r>
              <a:rPr lang="ru-RU" sz="2800" b="1" dirty="0">
                <a:solidFill>
                  <a:schemeClr val="bg1"/>
                </a:solidFill>
              </a:rPr>
              <a:t>презентаций по нравственно-патриотическому </a:t>
            </a:r>
            <a:r>
              <a:rPr lang="ru-RU" sz="2800" b="1" dirty="0" smtClean="0">
                <a:solidFill>
                  <a:schemeClr val="bg1"/>
                </a:solidFill>
              </a:rPr>
              <a:t>воспитанию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"Защитники </a:t>
            </a:r>
            <a:r>
              <a:rPr lang="ru-RU" sz="2800" b="1" dirty="0">
                <a:solidFill>
                  <a:schemeClr val="bg1"/>
                </a:solidFill>
              </a:rPr>
              <a:t>Отечества"</a:t>
            </a:r>
            <a:endParaRPr lang="ru-RU" sz="2800" dirty="0">
              <a:solidFill>
                <a:schemeClr val="bg1"/>
              </a:solidFill>
            </a:endParaRPr>
          </a:p>
          <a:p>
            <a:pPr algn="ctr"/>
            <a:endParaRPr lang="ru-RU" sz="2800" b="1" dirty="0">
              <a:solidFill>
                <a:schemeClr val="bg1"/>
              </a:solidFill>
            </a:endParaRP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Номинация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«Дорогами войны»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endParaRPr lang="ru-RU" sz="2800" b="1" dirty="0">
              <a:solidFill>
                <a:schemeClr val="bg1"/>
              </a:solidFill>
            </a:endParaRPr>
          </a:p>
          <a:p>
            <a:pPr algn="ctr"/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err="1">
                <a:solidFill>
                  <a:schemeClr val="bg1"/>
                </a:solidFill>
                <a:latin typeface="Arial Black" pitchFamily="34" charset="0"/>
              </a:rPr>
              <a:t>Даутова</a:t>
            </a:r>
            <a:r>
              <a:rPr lang="ru-RU" sz="2400" b="1" dirty="0">
                <a:solidFill>
                  <a:schemeClr val="bg1"/>
                </a:solidFill>
                <a:latin typeface="Arial Black" pitchFamily="34" charset="0"/>
              </a:rPr>
              <a:t> Альбина </a:t>
            </a:r>
            <a:r>
              <a:rPr lang="ru-RU" sz="2400" b="1" dirty="0" err="1">
                <a:solidFill>
                  <a:schemeClr val="bg1"/>
                </a:solidFill>
                <a:latin typeface="Arial Black" pitchFamily="34" charset="0"/>
              </a:rPr>
              <a:t>Фериниловна</a:t>
            </a:r>
            <a:endParaRPr lang="ru-RU" sz="2400" b="1" dirty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Arial Black" pitchFamily="34" charset="0"/>
              </a:rPr>
              <a:t>МБОУ СОШ №58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Arial Black" pitchFamily="34" charset="0"/>
              </a:rPr>
              <a:t> г</a:t>
            </a:r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. Набережные </a:t>
            </a:r>
            <a:r>
              <a:rPr lang="ru-RU" sz="2400" b="1" dirty="0">
                <a:solidFill>
                  <a:schemeClr val="bg1"/>
                </a:solidFill>
                <a:latin typeface="Arial Black" pitchFamily="34" charset="0"/>
              </a:rPr>
              <a:t>Челны</a:t>
            </a:r>
          </a:p>
          <a:p>
            <a:pPr algn="ctr"/>
            <a:endParaRPr lang="ru-RU" sz="2800" b="1" dirty="0">
              <a:solidFill>
                <a:schemeClr val="bg1"/>
              </a:solidFill>
            </a:endParaRPr>
          </a:p>
          <a:p>
            <a:pPr algn="ctr"/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2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user\Desktop\Афганистан\x_a0bac1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95536" y="188640"/>
            <a:ext cx="49685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Подъем нелёгок, ноша тяжела,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Перед тобой ещё одна скала.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Афганистан\1361004567_awesome_photo_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34565">
            <a:off x="-34163" y="-118037"/>
            <a:ext cx="4546772" cy="3000869"/>
          </a:xfrm>
          <a:prstGeom prst="rect">
            <a:avLst/>
          </a:prstGeom>
          <a:noFill/>
        </p:spPr>
      </p:pic>
      <p:pic>
        <p:nvPicPr>
          <p:cNvPr id="1027" name="Picture 3" descr="C:\Users\user\Desktop\Афганистан\695420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39367">
            <a:off x="4192611" y="3146395"/>
            <a:ext cx="4860306" cy="3240204"/>
          </a:xfrm>
          <a:prstGeom prst="rect">
            <a:avLst/>
          </a:prstGeom>
          <a:noFill/>
        </p:spPr>
      </p:pic>
      <p:pic>
        <p:nvPicPr>
          <p:cNvPr id="1028" name="Picture 4" descr="C:\Users\user\Desktop\Афганистан\68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89985">
            <a:off x="4770090" y="-45152"/>
            <a:ext cx="4359074" cy="2877276"/>
          </a:xfrm>
          <a:prstGeom prst="rect">
            <a:avLst/>
          </a:prstGeom>
          <a:noFill/>
        </p:spPr>
      </p:pic>
      <p:pic>
        <p:nvPicPr>
          <p:cNvPr id="1029" name="Picture 5" descr="C:\Users\user\Desktop\Афганистан\nablokpostu56h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245417">
            <a:off x="145887" y="3032784"/>
            <a:ext cx="3959099" cy="363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Users\user\Desktop\Афганистан\x_76cb12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31708">
            <a:off x="3390900" y="2962275"/>
            <a:ext cx="5753100" cy="3895725"/>
          </a:xfrm>
          <a:prstGeom prst="rect">
            <a:avLst/>
          </a:prstGeom>
          <a:noFill/>
        </p:spPr>
      </p:pic>
      <p:pic>
        <p:nvPicPr>
          <p:cNvPr id="9218" name="Picture 2" descr="C:\Users\user\Desktop\Афганистан\-hcaRVuq6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28467">
            <a:off x="-53457" y="-186825"/>
            <a:ext cx="5220072" cy="3427182"/>
          </a:xfrm>
          <a:prstGeom prst="rect">
            <a:avLst/>
          </a:prstGeom>
          <a:noFill/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5364088" y="689501"/>
            <a:ext cx="37799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Calibri" pitchFamily="34" charset="0"/>
                <a:cs typeface="Tahoma" pitchFamily="34" charset="0"/>
              </a:rPr>
              <a:t>Посмотрите, ребята,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Calibri" pitchFamily="34" charset="0"/>
                <a:cs typeface="Tahoma" pitchFamily="34" charset="0"/>
              </a:rPr>
              <a:t>Посмотрите, девчата,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Calibri" pitchFamily="34" charset="0"/>
                <a:cs typeface="Tahoma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Calibri" pitchFamily="34" charset="0"/>
                <a:cs typeface="Tahoma" pitchFamily="34" charset="0"/>
              </a:rPr>
              <a:t>Память лица поставила в ряд</a:t>
            </a:r>
            <a:r>
              <a:rPr lang="ru-RU" sz="24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ahoma" pitchFamily="34" charset="0"/>
              </a:rPr>
              <a:t>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221088"/>
            <a:ext cx="3923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ahoma" pitchFamily="34" charset="0"/>
              </a:rPr>
              <a:t>Это парни, которым</a:t>
            </a:r>
            <a:br>
              <a:rPr lang="ru-RU" sz="24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ahoma" pitchFamily="34" charset="0"/>
              </a:rPr>
              <a:t>Будет вечно по двадцать,</a:t>
            </a:r>
            <a:br>
              <a:rPr lang="ru-RU" sz="24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ahoma" pitchFamily="34" charset="0"/>
              </a:rPr>
              <a:t>Это те, кто прославил десант!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user\Desktop\Афганистан\x_0a919f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969568"/>
            <a:ext cx="4860540" cy="3888432"/>
          </a:xfrm>
          <a:prstGeom prst="rect">
            <a:avLst/>
          </a:prstGeom>
          <a:noFill/>
        </p:spPr>
      </p:pic>
      <p:pic>
        <p:nvPicPr>
          <p:cNvPr id="8194" name="Picture 2" descr="C:\Users\user\Desktop\Афганистан\x_9a0ecf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55776" cy="3446426"/>
          </a:xfrm>
          <a:prstGeom prst="rect">
            <a:avLst/>
          </a:prstGeom>
          <a:noFill/>
        </p:spPr>
      </p:pic>
      <p:pic>
        <p:nvPicPr>
          <p:cNvPr id="8195" name="Picture 3" descr="C:\Users\user\Desktop\Афганистан\x_ee08357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9686" y="0"/>
            <a:ext cx="2094314" cy="40050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27784" y="476672"/>
            <a:ext cx="43924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 шкафу, на кителе хранятся ордена.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В былое канула афганская война.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8197" name="Picture 5" descr="C:\Users\user\Desktop\Афганистан\13041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93096"/>
            <a:ext cx="2402002" cy="1800200"/>
          </a:xfrm>
          <a:prstGeom prst="rect">
            <a:avLst/>
          </a:prstGeom>
          <a:noFill/>
        </p:spPr>
      </p:pic>
      <p:pic>
        <p:nvPicPr>
          <p:cNvPr id="8198" name="Picture 6" descr="C:\Users\user\Desktop\Афганистан\dsc_0614.jpg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0311" y="4077072"/>
            <a:ext cx="1943689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user\Desktop\Афганистан\x_89e35b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4704522" cy="3528392"/>
          </a:xfrm>
          <a:prstGeom prst="rect">
            <a:avLst/>
          </a:prstGeom>
          <a:noFill/>
        </p:spPr>
      </p:pic>
      <p:pic>
        <p:nvPicPr>
          <p:cNvPr id="6146" name="Picture 2" descr="C:\Users\user\Desktop\Афганистан\rWiGDB7vg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9175" y="332656"/>
            <a:ext cx="4314825" cy="57531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365104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Теряли мы друзей,</a:t>
            </a:r>
            <a:br>
              <a:rPr lang="ru-RU" sz="2800" b="1" dirty="0" smtClean="0"/>
            </a:br>
            <a:r>
              <a:rPr lang="ru-RU" sz="2800" b="1" dirty="0" smtClean="0"/>
              <a:t>Смерть шла за нами следом. </a:t>
            </a:r>
            <a:br>
              <a:rPr lang="ru-RU" sz="2800" b="1" dirty="0" smtClean="0"/>
            </a:br>
            <a:r>
              <a:rPr lang="ru-RU" sz="2800" b="1" dirty="0" smtClean="0"/>
              <a:t>И не спасала тень, </a:t>
            </a:r>
            <a:br>
              <a:rPr lang="ru-RU" sz="2800" b="1" dirty="0" smtClean="0"/>
            </a:br>
            <a:r>
              <a:rPr lang="ru-RU" sz="2800" b="1" dirty="0" smtClean="0"/>
              <a:t>И не щадил нас зной.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Афганистан\afg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332656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Афганская война длилась 9 лет,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 месяц и 19 дней.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Потери советских войск в составили 15 тыс. 51 человек.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Пропали без вести и были захвачены в плен 330 человек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user\Desktop\Афганистан\Vshanyvann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941" y="1556792"/>
            <a:ext cx="7758520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Афганистан\_nol_shared_spl_hi_pop_ups_06_sci_nat_enl_1147882904_im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5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332656"/>
            <a:ext cx="705678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bg1"/>
              </a:solidFill>
            </a:endParaRPr>
          </a:p>
          <a:p>
            <a:pPr algn="ctr"/>
            <a:endParaRPr lang="ru-RU" b="1" dirty="0">
              <a:solidFill>
                <a:schemeClr val="bg1"/>
              </a:solidFill>
            </a:endParaRPr>
          </a:p>
          <a:p>
            <a:pPr algn="ctr"/>
            <a:endParaRPr lang="ru-RU" b="1" dirty="0" smtClean="0">
              <a:solidFill>
                <a:schemeClr val="bg1"/>
              </a:solidFill>
            </a:endParaRPr>
          </a:p>
          <a:p>
            <a:pPr algn="ctr"/>
            <a:endParaRPr lang="ru-RU" b="1" dirty="0">
              <a:solidFill>
                <a:schemeClr val="bg1"/>
              </a:solidFill>
            </a:endParaRPr>
          </a:p>
          <a:p>
            <a:pPr algn="ctr"/>
            <a:endParaRPr lang="ru-RU" b="1" dirty="0" smtClean="0">
              <a:solidFill>
                <a:schemeClr val="bg1"/>
              </a:solidFill>
            </a:endParaRPr>
          </a:p>
          <a:p>
            <a:pPr algn="ctr"/>
            <a:endParaRPr lang="ru-RU" b="1" dirty="0">
              <a:solidFill>
                <a:schemeClr val="bg1"/>
              </a:solidFill>
            </a:endParaRPr>
          </a:p>
          <a:p>
            <a:pPr algn="ctr"/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«</a:t>
            </a:r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Открываю страницы афганской войны»</a:t>
            </a:r>
          </a:p>
          <a:p>
            <a:pPr algn="ctr"/>
            <a:endParaRPr lang="ru-RU" sz="4000" b="1" dirty="0" smtClean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283968" y="908720"/>
            <a:ext cx="486003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Слава погибшим сыновьям!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Слава прошедшим тот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Афган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Слава нашим матерям!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Слава! Честь и Слава Вам!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3314" name="Picture 2" descr="C:\Users\user\Desktop\Афганистан\25_liet_vyvoda_voisk_iz_afghanistana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08861">
            <a:off x="128795" y="176738"/>
            <a:ext cx="4315596" cy="3228066"/>
          </a:xfrm>
          <a:prstGeom prst="rect">
            <a:avLst/>
          </a:prstGeom>
          <a:noFill/>
        </p:spPr>
      </p:pic>
      <p:pic>
        <p:nvPicPr>
          <p:cNvPr id="13315" name="Picture 3" descr="C:\Users\user\Desktop\Афганистан\s6_a5wOMaX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363882"/>
            <a:ext cx="6264567" cy="3494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user\Desktop\Афганистан\gX0BKyCh_-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1076"/>
            <a:ext cx="8352929" cy="6676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Афганистан\e6f22b0fda89b348194a302793d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56228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user\Desktop\Афганистан\qRxcvDY86o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40" y="188640"/>
            <a:ext cx="9117560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Афганистан\mothe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4332980" cy="2880320"/>
          </a:xfrm>
          <a:prstGeom prst="rect">
            <a:avLst/>
          </a:prstGeom>
          <a:noFill/>
        </p:spPr>
      </p:pic>
      <p:pic>
        <p:nvPicPr>
          <p:cNvPr id="3075" name="Picture 3" descr="C:\Users\user\Desktop\Афганистан\52fe7870-362e-c1ce-362e-c1c1d8601a64.photo.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0"/>
            <a:ext cx="5093692" cy="3384841"/>
          </a:xfrm>
          <a:prstGeom prst="rect">
            <a:avLst/>
          </a:prstGeom>
          <a:noFill/>
        </p:spPr>
      </p:pic>
      <p:pic>
        <p:nvPicPr>
          <p:cNvPr id="3076" name="Picture 4" descr="C:\Users\user\Desktop\Афганистан\img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2428"/>
            <a:ext cx="4674096" cy="3505572"/>
          </a:xfrm>
          <a:prstGeom prst="rect">
            <a:avLst/>
          </a:prstGeom>
          <a:noFill/>
        </p:spPr>
      </p:pic>
      <p:pic>
        <p:nvPicPr>
          <p:cNvPr id="3077" name="Picture 5" descr="C:\Users\user\Desktop\Афганистан\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645024"/>
            <a:ext cx="4572000" cy="3031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esktop\Афганистан\x_660c4c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11771">
            <a:off x="4224541" y="181710"/>
            <a:ext cx="5147054" cy="3855575"/>
          </a:xfrm>
          <a:prstGeom prst="rect">
            <a:avLst/>
          </a:prstGeom>
          <a:noFill/>
        </p:spPr>
      </p:pic>
      <p:pic>
        <p:nvPicPr>
          <p:cNvPr id="27653" name="Picture 5" descr="C:\Users\user\Desktop\Афганистан\25_liet_vyvoda_voisk_iz_afghanistana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23353">
            <a:off x="143596" y="3121728"/>
            <a:ext cx="5047939" cy="377585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692696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Всё гудело, рвалось под ногами. 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Я стрелял в никуда – наугад. 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Шли без крика, скупыми шагами 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на свой первый 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последний парад.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Users\user\Desktop\Афганистан\x_fc3aac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52528" cy="3919611"/>
          </a:xfrm>
          <a:prstGeom prst="rect">
            <a:avLst/>
          </a:prstGeom>
          <a:noFill/>
        </p:spPr>
      </p:pic>
      <p:pic>
        <p:nvPicPr>
          <p:cNvPr id="11266" name="Picture 2" descr="C:\Users\user\Desktop\Афганистан\472pKkoc81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0528" y="3517665"/>
            <a:ext cx="4483472" cy="3340335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283968" y="980728"/>
            <a:ext cx="4860032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ahoma" pitchFamily="34" charset="0"/>
              </a:rPr>
              <a:t>Прощайте, горы, вам видней,</a:t>
            </a:r>
            <a:b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ahoma" pitchFamily="34" charset="0"/>
              </a:rPr>
            </a:b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ahoma" pitchFamily="34" charset="0"/>
              </a:rPr>
              <a:t>В чем наша боль и наша слава.</a:t>
            </a:r>
            <a:b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ahoma" pitchFamily="34" charset="0"/>
              </a:rPr>
            </a:b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ahoma" pitchFamily="34" charset="0"/>
              </a:rPr>
              <a:t>Чем ты, земля Афганистана,</a:t>
            </a:r>
            <a:b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ahoma" pitchFamily="34" charset="0"/>
              </a:rPr>
            </a:b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ahoma" pitchFamily="34" charset="0"/>
              </a:rPr>
              <a:t>Искупишь слёзы матерей?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293096"/>
            <a:ext cx="43924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latin typeface="+mj-lt"/>
                <a:ea typeface="Calibri" pitchFamily="34" charset="0"/>
                <a:cs typeface="Tahoma" pitchFamily="34" charset="0"/>
              </a:rPr>
              <a:t>Прощайте, горы, вам видней,</a:t>
            </a:r>
            <a:br>
              <a:rPr lang="ru-RU" sz="2600" dirty="0" smtClean="0">
                <a:latin typeface="+mj-lt"/>
                <a:ea typeface="Calibri" pitchFamily="34" charset="0"/>
                <a:cs typeface="Tahoma" pitchFamily="34" charset="0"/>
              </a:rPr>
            </a:br>
            <a:r>
              <a:rPr lang="ru-RU" sz="2600" dirty="0" smtClean="0">
                <a:latin typeface="+mj-lt"/>
                <a:ea typeface="Calibri" pitchFamily="34" charset="0"/>
                <a:cs typeface="Tahoma" pitchFamily="34" charset="0"/>
              </a:rPr>
              <a:t>Какую цену здесь платили,</a:t>
            </a:r>
            <a:br>
              <a:rPr lang="ru-RU" sz="2600" dirty="0" smtClean="0">
                <a:latin typeface="+mj-lt"/>
                <a:ea typeface="Calibri" pitchFamily="34" charset="0"/>
                <a:cs typeface="Tahoma" pitchFamily="34" charset="0"/>
              </a:rPr>
            </a:br>
            <a:r>
              <a:rPr lang="ru-RU" sz="2600" dirty="0" smtClean="0">
                <a:latin typeface="+mj-lt"/>
                <a:ea typeface="Calibri" pitchFamily="34" charset="0"/>
                <a:cs typeface="Tahoma" pitchFamily="34" charset="0"/>
              </a:rPr>
              <a:t>Какие счеты с кем сводили,</a:t>
            </a:r>
            <a:br>
              <a:rPr lang="ru-RU" sz="2600" dirty="0" smtClean="0">
                <a:latin typeface="+mj-lt"/>
                <a:ea typeface="Calibri" pitchFamily="34" charset="0"/>
                <a:cs typeface="Tahoma" pitchFamily="34" charset="0"/>
              </a:rPr>
            </a:br>
            <a:r>
              <a:rPr lang="ru-RU" sz="2600" dirty="0" smtClean="0">
                <a:latin typeface="+mj-lt"/>
                <a:ea typeface="Calibri" pitchFamily="34" charset="0"/>
                <a:cs typeface="Tahoma" pitchFamily="34" charset="0"/>
              </a:rPr>
              <a:t>Каких оставили друзей.</a:t>
            </a:r>
            <a:endParaRPr lang="ru-RU" sz="2600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</TotalTime>
  <Words>73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38</cp:revision>
  <dcterms:created xsi:type="dcterms:W3CDTF">2015-02-01T18:22:55Z</dcterms:created>
  <dcterms:modified xsi:type="dcterms:W3CDTF">2019-03-06T18:23:05Z</dcterms:modified>
</cp:coreProperties>
</file>