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E6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968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922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82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73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8640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632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805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449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169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853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3302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373C9-7EFF-482D-8B90-4BD0EFB0C354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21714-FAD9-4EA6-9475-BF5E2B4A4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37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persons/8209/anton-chekhov" TargetMode="External"/><Relationship Id="rId2" Type="http://schemas.openxmlformats.org/officeDocument/2006/relationships/hyperlink" Target="https://uznayvse.ru/znamenitosti/biografiya-anton-cheh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ehov-lit.ru/chehov/bio/pisma-knipper.htm" TargetMode="External"/><Relationship Id="rId5" Type="http://schemas.openxmlformats.org/officeDocument/2006/relationships/hyperlink" Target="https://spadilo.ru/biography/anton-pavlovich-chexov/" TargetMode="External"/><Relationship Id="rId4" Type="http://schemas.openxmlformats.org/officeDocument/2006/relationships/hyperlink" Target="https://literaguru.ru/polnaya-biografiya-chehova-zhizn-i-tvorchestv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358" y="1058092"/>
            <a:ext cx="11299068" cy="215537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ТВОРЧЕСТВО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А.П. ЧЕХОВА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(1860-1904)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6023" y="3735977"/>
            <a:ext cx="10507839" cy="2612572"/>
          </a:xfrm>
        </p:spPr>
        <p:txBody>
          <a:bodyPr>
            <a:normAutofit lnSpcReduction="10000"/>
          </a:bodyPr>
          <a:lstStyle/>
          <a:p>
            <a:pPr lvl="0" algn="r">
              <a:lnSpc>
                <a:spcPct val="1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lvl="0" algn="r">
              <a:lnSpc>
                <a:spcPct val="1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Архирейская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преподаватель </a:t>
            </a:r>
          </a:p>
          <a:p>
            <a:pPr lvl="0" algn="r">
              <a:lnSpc>
                <a:spcPct val="1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</a:p>
          <a:p>
            <a:pPr lvl="0" algn="r">
              <a:lnSpc>
                <a:spcPct val="10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14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0609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В поисках вдохновения: Сахалин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282285"/>
            <a:ext cx="4873488" cy="53438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1890 году писатель отправился на Сахалин, являвшийся тогда местом ссылки политзаключенных. На острове он общался с местными жителями, с заключенными, осматривал рудники и шахты, составлял прошения и произвел по собственной инициативе перепись населения. На основе этих материалов он создал художественно-публицистическую книгу «Остров Сахалин», описав уклад жизни его обитателей, местную природу.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753" y="1531662"/>
            <a:ext cx="5642046" cy="33233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387546" y="51044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Антон Чехов во время поездки на Сахалин</a:t>
            </a:r>
          </a:p>
        </p:txBody>
      </p:sp>
    </p:spTree>
    <p:extLst>
      <p:ext uri="{BB962C8B-B14F-4D97-AF65-F5344CB8AC3E}">
        <p14:creationId xmlns="" xmlns:p14="http://schemas.microsoft.com/office/powerpoint/2010/main" val="25210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«</a:t>
            </a:r>
            <a:r>
              <a:rPr lang="ru-RU" sz="4800" b="1" dirty="0" err="1" smtClean="0"/>
              <a:t>Мелиховское</a:t>
            </a:r>
            <a:r>
              <a:rPr lang="ru-RU" sz="4800" b="1" dirty="0" smtClean="0"/>
              <a:t> сидение»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244548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1892 году он купил усадьбу в подмосковном Мелихове, где вплотную занялся написанием пьес, повестей и рассказов, не прекращая принимать больных и заниматься благотворительностью. Там им были созданы около четырех десятков произведений, включая наиболее известные – «Чайка», «Дядя Ваня», «Палата №6», «Дом с мезонином», «Человек в футляре».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64" y="1825625"/>
            <a:ext cx="3459066" cy="43257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39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9687" y="4280453"/>
            <a:ext cx="10098156" cy="20540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Современники нередко называли Чехова «Поэтом Сумерек». Его творчество многие считали пессимистическим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упадническим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существовал даже термин «чеховские настроения». Писателя удивляли такие комментарии, как он вспоминал: «Какой я «хмурый человек», какая я «холодная кровь», как называют меня критики? Какой я «пессимист»? Ведь из моих вещей самый любимый мой рассказ — «Студент». И слово-то противное: «пессимист»…»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983" y="197957"/>
            <a:ext cx="6153564" cy="3624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815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«Несравненный художник жизни»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4356652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августе 1895 года Чехов отправился в Ясную Поляну, чтобы познакомиться со Львом Толстым. Граф Толстой уважал писателя, высоко ценил творчество Чехова и называл его «несравненным художником жизни».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93602" y="1825624"/>
            <a:ext cx="5141776" cy="41113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882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617" y="387765"/>
            <a:ext cx="5247861" cy="647023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же году писатель познакомился со своей будущей женой — актрисой Ольгой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Книппер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Впервые он увидел ее на репетиции в Московском Художественном театре. В 1901 году они поженились. Актриса была примой труппы МХТ, поэтому не могла надолго уезжать из Москвы. Теплые и трепетные отношения с женой Чехов сохранял по переписке — они отправили друг другу более 800 писем и телеграмм.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49008" y="387765"/>
            <a:ext cx="4545496" cy="56818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90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24070"/>
            <a:ext cx="10515600" cy="617551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ЧЕХОВ - О. Л. КНИППЕР</a:t>
            </a:r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16 июня 1899 г. Мелихово</a:t>
            </a:r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значит? Где Вы? Вы так упорно не шлете о себе вестей, что мы совершенно теряемся в догадках и уже начинаем думать, что Вы забыли нас и вышли на Кавказе замуж. Если в самом деле Вы вышли, то за кого? Не решили ли Вы оставить сцену?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Автор забыт - о, как это ужасно, как жестоко, как вероломно!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шлют Вам привет. Нового ничего нет. И мух даже нет. Ничего у нас нет. Даже телята не кусаются. Я хотел тогда проводить Вас на вокзал, но, к счастью, помешал дождь.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Был в Петербурге , снимался в двух фотографиях. Едва не замерз там. В Ялту поеду не раньше начала июля.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Вашего позволения, крепко жму Вам руку и желаю всего хорошего.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Ваш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А.Чехов</a:t>
            </a:r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Лопасня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губ.</a:t>
            </a:r>
          </a:p>
          <a:p>
            <a:pPr marL="0" indent="0">
              <a:buNone/>
            </a:pPr>
            <a:endParaRPr lang="ru-RU" dirty="0" smtClean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95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687" y="318052"/>
            <a:ext cx="10515600" cy="669234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О. Л. КНИППЕР - ЧЕХОВУ</a:t>
            </a:r>
            <a:endParaRPr lang="ru-RU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22-23 июня 1899 г.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Мцхет</a:t>
            </a:r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Пожалуйста, не думайте, что я пишу только ответ на Ваше письмо,- давно бы написала, но все время была в таком отвратительном настроении, что ни строки не могла бы написать. Только второй день, как начинаю приходить в себя, начинаю чувствовать и немножечко понимать природу. Сегодня встала в б час. и отправилась, бродить по горам и первый раз взяла с собой "Дядю Ваню", но только больше сидела с книгой и наслаждалась дивным утром и восхитительным видом на ближние и далекие горы, на селение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Мцхет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верстах в двух от нас, стоящее при слиянии Куры с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Арагвой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чувствовала себя бодрой, здоровой и счастливой. Потом пошла вниз на почту, за газетами и письмами, получили весточку от Вас и ужасно обрадовалась, даже громко рассмеялась. А я-то думала, что писатель Чехов забыл об актрисе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Книппер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так, значит, изредка вспоминаете? Спасибо Вам. Что-то Вы поделываете в Мелихове,- неужели все холодно? Я так счастлива, что могу греться на южном солнышке после холодного мая. Что Мария Павловна? Пописывает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этюдики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пли поленивается? Скажите ей, что я ее крепко целую и хочу ей написать. Отчего же телята больше не кусаются? А Бром и Хина живы? На скамеечке за воротами часто сидите? Несмотря на здешнюю красоту, я часто думаю о нашей северной шири, о просторе - давят все-таки горы, я бы не могла долго здесь жить. А красиво здесь кругом - прогулки великолепные, много развалин старинных, в Мцхете интересный древний грузинский собор; недалеко от нашей дачи, в парке же, поэтично приютилась маленькая церковка св. Нины, просветительницы Грузии, конечно, реставрированная, и там живут две любительницы тишины и уединения. Прокатились бы Вы сюда, Антон Павлович, право, хорошо здесь, отсюда бы вместе поехали в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Батум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Ялту, а? Брат с женой (1) народ хороший; были бы очень рады. Может, вздумаете.- Недавно мы прокатились по вновь выстроенной дороге до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Александрополя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(2), до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Карса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она еще не достроена - что это за красота! У нас был свой вагон, последний, так что с задней площадки мы все время любовались дивной панорамой; я никак не ожидала увидать такое великолепие. В нескольких словах невозможно описать, а начнешь писать, так не кончишь, лучше расскажу.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Вчера не успела кончить письма; вечером сделали прогулку верст в 8, исследовали одну интересную лощину, да все по камням, без дороги, так что устала я порядком и не в силах была писать. Сегодня опять встала в б ч., бродила и занималась, начала купаться - у нас в парке отличный большой бассейн, с проточной родниковой знаменитой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мцхетской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водой, градусов 11,12 - хорошо? Давно бы уж купалась, если бы не расклеилась после путешествия сюда - недели две плохо себя чувствовала.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Военно-Грузинской, конечно, застряли, там ведь гладко никогда не проедешь. Сидели 2 дня на Казбеке, за неимением колясок, да так и уехали в омнибусе и на багажной платформе - порядки! Но было весело, подобралась славная компания человек в 11 -таких же колясочных страдальцев. На Казбеке пролежала день мертвецом от мучительной головной боли. Ну вот, сколько я Вам натрещала, надоела? Если да - прошу прощения, больше не буду.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Жду из Ялты от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Срединых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письма. Писала им. От мамы узнала, что Леониду Валентиновичу скверно, высылают из Ялты (3). Напишу Вам, когда выеду отсюда. Вы морских путешествий не любите? Передайте привет Вашей матушке, сестре и Марии Федоровне (4).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Жму Вашу руку. Ольга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Книппер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Вы мне напишете еще? Может, мухи появятся в Мелихове?</a:t>
            </a:r>
          </a:p>
        </p:txBody>
      </p:sp>
    </p:spTree>
    <p:extLst>
      <p:ext uri="{BB962C8B-B14F-4D97-AF65-F5344CB8AC3E}">
        <p14:creationId xmlns="" xmlns:p14="http://schemas.microsoft.com/office/powerpoint/2010/main" val="327270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13659"/>
            <a:ext cx="10515600" cy="613893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ЧЕХОВ - О. Л. КНИППЕР-ЧЕХОВОЙ</a:t>
            </a:r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22 апреля 1904 г. Ялта</a:t>
            </a:r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Дуся моя, жена, пишу тебе последнее письмо, а затем, если понадобится, буду посылать телеграммы. Вчера я был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нездоров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сегодня тоже, но сегодня мне все-таки легче; не ем ничего, кроме яиц и супа. Идет дождь, погода мерзкая, холодная. Все-таки, несмотря на болезнь и на дождь, сегодня я ездил к зубному врачу.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сражении участвовал 22 стрелковый сибирский полк, а ведь в этом полку дядя Саша! Не выходит он у меня из головы. Пишут, что убито и ранено 9 ротных командиров, а дядя Саша как раз ротный. Ну да бог милостив, уцелеет Саша, твой милейший дядя. Воображаю, как он утомлен, как сердит!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Был у меня вчера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Евтихий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Карпов,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суворинский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режиссер, бездарный драматург, обладатель бездонно-грандиозных претензий. Устарели сии фигуры, и мне скучно с ними, скучна до одурения их неискренняя приветливость.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Москву я приеду утром, скорые поезда уже начали ходить. О, мое одеяло! О, телячьи котлеты! Собачка, собачка, я так соскучился по тебе!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Обнимаю тебя и целую. Веди себя хорошо. А если разлюбила и охладела, то так и скажи, не стесняйся.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Насчет дачи в Царицыне я писал тебе. О письме, полученном мною от Соболевского насчет дачи, была уже речь. Ну, Христос с тобой, радость.</a:t>
            </a:r>
          </a:p>
          <a:p>
            <a:pPr marL="0" indent="0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Твой А.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715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4461" y="381138"/>
            <a:ext cx="5443330" cy="604616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+mj-lt"/>
                <a:ea typeface="GungsuhChe" pitchFamily="49" charset="-127"/>
                <a:cs typeface="Times New Roman" panose="02020603050405020304" pitchFamily="18" charset="0"/>
              </a:rPr>
              <a:t>ПОСЛЕДНИЕ ГОДЫ ЖИЗНИ ПИСАТЕЛЯ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1904 года он отправился на горный курорт в немецкий город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Баденвайлер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лечить легкие. Но местный доктор обнаружил, что состояние сердца писателя значительно ухудшилось. По воспоминаниям жены, в ночь с 1 на 2 июля Чехов проснулся, первый раз в жизни сам попросил послать за доктором и сказал: «Давно я не пил шампанского…» После чего писатель вновь лег спать и уже не проснулся. Утром 5 июля гроб с телом Чехова отправили в Москву. Его похоронили на Новодевичьем кладбище в Москве.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791" y="1123120"/>
            <a:ext cx="5353879" cy="3939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8153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Использованная литература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https://uznayvse.ru/znamenitosti/biografiya-anton-chehov.html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https://www.culture.ru/persons/8209/anton-chekhov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https://literaguru.ru/polnaya-biografiya-chehova-zhizn-i-tvorchestvo/#i-3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https://spadilo.ru/biography/anton-pavlovich-chexov/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https://biograph.online/anton-chehov/</a:t>
            </a:r>
            <a:endParaRPr lang="ru-RU" dirty="0" smtClean="0">
              <a:hlinkClick r:id="rId6"/>
            </a:endParaRPr>
          </a:p>
          <a:p>
            <a:r>
              <a:rPr lang="en-US" dirty="0" smtClean="0">
                <a:hlinkClick r:id="rId6"/>
              </a:rPr>
              <a:t>http://chehov-lit.ru/chehov/bio/pisma-knipper.htm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1629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 smtClean="0"/>
              <a:t>Ранние годы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974" y="4982816"/>
            <a:ext cx="10515600" cy="14724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будущий писатель 17 января 1860 года в России в Таганрог, в маленьком домике на улице Полицейской . Он был уже третьим ребенком из шести в семье Павла Егоровича Чехова и его жены Евгении Яковлевны. У Антона Павловича было 4 брата и одна сестра.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1340538" y="1263148"/>
            <a:ext cx="4588497" cy="3441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373" y="1263148"/>
            <a:ext cx="4581184" cy="31100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1217" y="4466846"/>
            <a:ext cx="2891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Домик Чеховых в Таганроге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286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703" y="970721"/>
            <a:ext cx="5165035" cy="57678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Обстановка в доме Чеховых была строгой: детям не позволяли бездельничать. Ежедневно в пять часов утра братья пели в церковном хоре, а после школы помогали отцу в бакалейной лавке. Все дети должны были изучать ремесло: Антон, например, познавал профессию портного. Мать же учила детей быть отзывчивыми, уважать и поддерживать слабых, любить природу и окружающих.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6135758" y="970721"/>
            <a:ext cx="4982817" cy="45819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79586" y="5751443"/>
            <a:ext cx="409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Таганрог. Бакалейная лавка П. Е. Чехова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09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Начало литературной деятельности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24297"/>
            <a:ext cx="5271052" cy="445266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1876 году Чехов-старший разорился, и вся семья уехала в Москву. Шестнадцатилетний Антон, завершавший обучение в гимназии, остался один и занимался репетиторством, чтобы заработать себе на жизнь. В эти годы он много читал, писал очерки для гимназических журналов, а журнал «Заика» с короткими зарисовками из таганрогской жизни отправлял братьям в Москву. Тогда же Чехов написал первую пьесу — «Безотцовщина» и водевиль «Недаром курица пела».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554" y="1690688"/>
            <a:ext cx="3542342" cy="44347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42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7470" y="500406"/>
            <a:ext cx="10333382" cy="208376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 лет в жизни классика происходят коренные изменения: он перебирается в Москву, где поступает на медицинский факультет Московского университета имени И.М. Сеченова и дебютирует в печати с рассказом «Письмо к ученому соседу». Произведение было опубликовано в журнале «Стрекоза», с которым автор впоследствии продолжал сотрудничество. Основным жанром его произведений были короткие юмористические рассказы, которые он публиковал в изданиях юмористического характера: «Будильник», «Осколки».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942811" y="3260035"/>
            <a:ext cx="6362700" cy="3087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0696" y="6347791"/>
            <a:ext cx="434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Московский университет имени Сеченова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7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1156252" y="365125"/>
            <a:ext cx="4131365" cy="57012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6347791" y="365125"/>
            <a:ext cx="4505739" cy="57012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74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30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Доктор стал литератором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8470"/>
            <a:ext cx="5059017" cy="551953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произведения он публиковал под псевдонимом Антоша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Чехонте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позднее появились «Врач без пациентов», «Человек без селезенки», «Брат моего брата» — всего около пятидесяти.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Чехов печатался в московских юмористических журналах «Будильник», «Зритель», «Осколки», сотрудничал с «Петербургской газетой», газетой «Новое время» и «Русскими ведомостями». В 1882 году писатель завершил работу над первым сборником рассказов «Шалость», но в печать он так и не вышел, вероятно из-за финансовых проблем. Первый сборник Чехова, «Сказки Мельпомены», увидел свет в 1884 году.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86331" y="1338470"/>
            <a:ext cx="3795423" cy="4744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667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829" y="3576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Критика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91886"/>
            <a:ext cx="4740965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1885 году Чехов был уже популярным автором малых рассказов. Но в его литературный путь вмешался писатель Дмитрий Григорович, который раскритиковал молодого человека за растрату своего таланта. С таким мнением были согласны многие ведущие авторы и критики тех лет.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34472" y="1726258"/>
            <a:ext cx="4150927" cy="4555093"/>
          </a:xfrm>
          <a:prstGeom prst="rect">
            <a:avLst/>
          </a:prstGeom>
          <a:ln>
            <a:solidFill>
              <a:schemeClr val="accent4">
                <a:lumMod val="75000"/>
                <a:alpha val="95000"/>
              </a:schemeClr>
            </a:solidFill>
            <a:bevel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Gabriola" panose="04040605051002020D02" pitchFamily="82" charset="0"/>
              </a:rPr>
              <a:t>Голодайте лучше, как мы в свое время голодали, поберегите ваши впечатления для труда обдуманного, обделанного, писанного не в один присест, но писанного в счастливые часы внутреннего настроения. Один такой труд будет во сто раз выше оценен сотни прекрасных рассказов, разбросанных в разное время по газетам.</a:t>
            </a:r>
          </a:p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 письма Дмитрия Григоровича Антону Чехову, 1886 год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оловина рамки 4"/>
          <p:cNvSpPr/>
          <p:nvPr/>
        </p:nvSpPr>
        <p:spPr>
          <a:xfrm>
            <a:off x="5842315" y="1586145"/>
            <a:ext cx="384314" cy="417399"/>
          </a:xfrm>
          <a:prstGeom prst="halfFrame">
            <a:avLst>
              <a:gd name="adj1" fmla="val 26378"/>
              <a:gd name="adj2" fmla="val 33333"/>
            </a:avLst>
          </a:prstGeom>
          <a:solidFill>
            <a:srgbClr val="D6AE6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оловина рамки 6"/>
          <p:cNvSpPr/>
          <p:nvPr/>
        </p:nvSpPr>
        <p:spPr>
          <a:xfrm rot="10800000">
            <a:off x="10811565" y="5825825"/>
            <a:ext cx="384314" cy="417399"/>
          </a:xfrm>
          <a:prstGeom prst="halfFrame">
            <a:avLst>
              <a:gd name="adj1" fmla="val 11271"/>
              <a:gd name="adj2" fmla="val 40886"/>
            </a:avLst>
          </a:prstGeom>
          <a:solidFill>
            <a:srgbClr val="D6AE6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/>
          <p:cNvSpPr/>
          <p:nvPr/>
        </p:nvSpPr>
        <p:spPr>
          <a:xfrm rot="10479264">
            <a:off x="9993241" y="6051519"/>
            <a:ext cx="384314" cy="417399"/>
          </a:xfrm>
          <a:prstGeom prst="halfFrame">
            <a:avLst>
              <a:gd name="adj1" fmla="val 26378"/>
              <a:gd name="adj2" fmla="val 33333"/>
            </a:avLst>
          </a:prstGeom>
          <a:solidFill>
            <a:srgbClr val="D6AE6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80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0479" y="632928"/>
            <a:ext cx="5416826" cy="564860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именно благодаря одному из критиков, издателю Алексею Суворину, Чехов смог раскрыть свой потенциал. В журнале Суворина «Новое время», с которым начал сотрудничать Чехов, авторам платили приличный гонорар, не ограничивали их ни по времени создания работ, ни по количеству слов. Именно в это благоприятное для писателя время вышли одни из его лучших работ: «Панихида», «Враги», «Агафья», «Кошмар» и другие — и появился чеховский рассказ как новое явление в русской литературе. В «Новом времени» Антон Чехов впервые начал подписывать тексты собственным именем.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19716" y="632928"/>
            <a:ext cx="3986823" cy="52891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98295" y="6096863"/>
            <a:ext cx="300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Александр Суворин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57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2165</Words>
  <Application>Microsoft Office PowerPoint</Application>
  <PresentationFormat>Произвольный</PresentationFormat>
  <Paragraphs>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ЖИЗНЬ И ТВОРЧЕСТВО  А.П. ЧЕХОВА (1860-1904)  </vt:lpstr>
      <vt:lpstr>Ранние годы </vt:lpstr>
      <vt:lpstr>Слайд 3</vt:lpstr>
      <vt:lpstr>Начало литературной деятельности</vt:lpstr>
      <vt:lpstr>Слайд 5</vt:lpstr>
      <vt:lpstr>Слайд 6</vt:lpstr>
      <vt:lpstr>Доктор стал литератором</vt:lpstr>
      <vt:lpstr>Критика</vt:lpstr>
      <vt:lpstr>Слайд 9</vt:lpstr>
      <vt:lpstr>В поисках вдохновения: Сахалин</vt:lpstr>
      <vt:lpstr>«Мелиховское сидение»</vt:lpstr>
      <vt:lpstr>Слайд 12</vt:lpstr>
      <vt:lpstr>«Несравненный художник жизни»</vt:lpstr>
      <vt:lpstr>Слайд 14</vt:lpstr>
      <vt:lpstr>Слайд 15</vt:lpstr>
      <vt:lpstr>Слайд 16</vt:lpstr>
      <vt:lpstr>Слайд 17</vt:lpstr>
      <vt:lpstr>Слайд 18</vt:lpstr>
      <vt:lpstr>Использованная 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</dc:title>
  <dc:creator>пк</dc:creator>
  <cp:lastModifiedBy>Asus</cp:lastModifiedBy>
  <cp:revision>17</cp:revision>
  <dcterms:created xsi:type="dcterms:W3CDTF">2022-01-27T18:42:48Z</dcterms:created>
  <dcterms:modified xsi:type="dcterms:W3CDTF">2022-04-28T16:01:17Z</dcterms:modified>
</cp:coreProperties>
</file>