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7" r:id="rId7"/>
    <p:sldId id="269" r:id="rId8"/>
    <p:sldId id="260" r:id="rId9"/>
    <p:sldId id="261" r:id="rId10"/>
    <p:sldId id="268" r:id="rId11"/>
    <p:sldId id="262" r:id="rId12"/>
    <p:sldId id="264" r:id="rId13"/>
    <p:sldId id="270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D7EDE7-C59D-465D-BA6D-8246A8836B51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03E2701-019B-4506-944C-831F3219D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51;&#1102;&#1076;&#1084;&#1080;&#1083;&#1072;\Desktop\&#1091;&#1095;&#1077;&#1073;&#1072;\Untitled%20Project%20&#8208;%20Made%20with%20Clipchamp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1;&#1102;&#1076;&#1084;&#1080;&#1083;&#1072;\Desktop\&#1052;&#1091;&#1083;&#1100;&#1090;&#1080;&#1084;&#1077;&#1090;&#1088;%20&#8208;%20Made%20with%20Clipchamp%20(1).mp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4582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effectLst>
                  <a:reflection blurRad="6350" stA="55000" endA="300" endPos="45500" dir="5400000" sy="-100000" algn="bl" rotWithShape="0"/>
                </a:effectLst>
              </a:rPr>
              <a:t>Сила тока.</a:t>
            </a:r>
            <a:br>
              <a:rPr lang="ru-RU" sz="6600" b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6600" b="1" dirty="0" smtClean="0">
                <a:effectLst>
                  <a:reflection blurRad="6350" stA="55000" endA="300" endPos="45500" dir="5400000" sy="-100000" algn="bl" rotWithShape="0"/>
                </a:effectLst>
              </a:rPr>
              <a:t>Единицы силы тока</a:t>
            </a:r>
            <a:endParaRPr lang="ru-RU" sz="6600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7" name="Рисунок 6" descr="Reost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509120"/>
            <a:ext cx="5472608" cy="200007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-maksimalnaja-moshhnost-rozetok-na-6-10-16-32-am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908720"/>
            <a:ext cx="6942118" cy="542642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Из формулы </a:t>
            </a:r>
            <a:r>
              <a:rPr lang="ru-RU" sz="2400" dirty="0" err="1"/>
              <a:t>q</a:t>
            </a:r>
            <a:r>
              <a:rPr lang="ru-RU" sz="2400" dirty="0"/>
              <a:t> = </a:t>
            </a:r>
            <a:r>
              <a:rPr lang="ru-RU" sz="2400" dirty="0" err="1"/>
              <a:t>It</a:t>
            </a:r>
            <a:r>
              <a:rPr lang="ru-RU" sz="2400" dirty="0"/>
              <a:t> следует, что электрический заряд, проходящий через поперечное сечение проводника, зависит от </a:t>
            </a:r>
            <a:r>
              <a:rPr lang="ru-RU" sz="2400" b="1" dirty="0"/>
              <a:t>силы тока </a:t>
            </a:r>
            <a:r>
              <a:rPr lang="ru-RU" sz="2400" dirty="0"/>
              <a:t>и </a:t>
            </a:r>
            <a:r>
              <a:rPr lang="ru-RU" sz="2400" b="1" dirty="0"/>
              <a:t>времени</a:t>
            </a:r>
            <a:r>
              <a:rPr lang="ru-RU" sz="2400" dirty="0"/>
              <a:t> его прохождения.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92896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Электрический заряд имеет также другое название </a:t>
            </a:r>
            <a:r>
              <a:rPr lang="ru-RU" sz="2400" dirty="0" smtClean="0"/>
              <a:t>- </a:t>
            </a:r>
            <a:r>
              <a:rPr lang="ru-RU" sz="2400" b="1" dirty="0" smtClean="0"/>
              <a:t>количество </a:t>
            </a:r>
            <a:r>
              <a:rPr lang="ru-RU" sz="2400" b="1" dirty="0"/>
              <a:t>электричества</a:t>
            </a:r>
            <a:r>
              <a:rPr lang="ru-RU" sz="2400" dirty="0"/>
              <a:t>.</a:t>
            </a:r>
          </a:p>
        </p:txBody>
      </p:sp>
      <p:pic>
        <p:nvPicPr>
          <p:cNvPr id="4" name="Рисунок 3" descr="01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933056"/>
            <a:ext cx="7776864" cy="18379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3568" y="5877272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Сила тока в различных потребителях электроэнергии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92696"/>
            <a:ext cx="5976664" cy="106984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Опыт с амперметром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44208" y="6021288"/>
            <a:ext cx="2149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нажмите на видео</a:t>
            </a:r>
          </a:p>
          <a:p>
            <a:r>
              <a:rPr lang="ru-RU" dirty="0" smtClean="0"/>
              <a:t>идет 1:02 минуты</a:t>
            </a:r>
            <a:endParaRPr lang="ru-RU" dirty="0"/>
          </a:p>
        </p:txBody>
      </p:sp>
      <p:pic>
        <p:nvPicPr>
          <p:cNvPr id="5" name="Untitled Project ‐ Made with Clipchamp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1772816"/>
            <a:ext cx="5472608" cy="410445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/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измерения силы тока можно использовать и 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мультиметр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Перед измерением необходимо прочитать инструкцию, чтобы правильно подключить прибор.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Мультиметр ‐ Made with Clipchamp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2348880"/>
            <a:ext cx="5112568" cy="38344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16216" y="6211669"/>
            <a:ext cx="2156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нажмите на видео</a:t>
            </a:r>
          </a:p>
          <a:p>
            <a:r>
              <a:rPr lang="ru-RU" dirty="0" smtClean="0"/>
              <a:t>идет 4:22 минуты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 build="allAtOnce"/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564904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44824"/>
            <a:ext cx="8496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Действия электрического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тока могут 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проявляться в разной степени — сильнее или слабее.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2852936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Когда свободная заряженная частица — электрон в металле или ион в растворе кислот, солей или щелочей — движется по электрической цепи, то вместе с ней происходит и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перемещение </a:t>
            </a:r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заряда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725144"/>
            <a:ext cx="8424936" cy="156966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Чем больше частиц переместится от одного полюса источника тока к другому или просто от одного конца участка цепи к другому, тем больше общий заряд </a:t>
            </a:r>
            <a:r>
              <a:rPr lang="ru-RU" sz="24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перенесённый частицами.</a:t>
            </a:r>
            <a:endParaRPr lang="ru-RU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620688"/>
            <a:ext cx="5472608" cy="106984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Электрический ток</a:t>
            </a:r>
            <a:endParaRPr lang="ru-RU" sz="4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2951765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486916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Ампер Андре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(1775-1836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b="1" i="1" dirty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764704"/>
            <a:ext cx="5256584" cy="230832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Французский физик и математик, создал первую теорию, которая выражала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связь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электрических и магнитных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явлений.</a:t>
            </a:r>
          </a:p>
          <a:p>
            <a:pPr algn="just"/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Ввёл 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 физику понятие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«электрический ток</a:t>
            </a:r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»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2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3717032"/>
            <a:ext cx="5256584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Сила тока равна </a:t>
            </a:r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отношению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электрического заряда </a:t>
            </a:r>
            <a:r>
              <a:rPr lang="ru-RU" sz="24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прошедшего через поперечное сечение проводника, ко времени его прохождения </a:t>
            </a:r>
            <a:r>
              <a:rPr lang="ru-RU" sz="24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т.е.</a:t>
            </a:r>
          </a:p>
          <a:p>
            <a:pPr algn="ctr"/>
            <a:r>
              <a:rPr 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 = q/t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</a:t>
            </a:r>
          </a:p>
          <a:p>
            <a:pPr algn="ctr"/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где </a:t>
            </a: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 —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сила тока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24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 animBg="1"/>
      <p:bldP spid="5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71691"/>
            <a:ext cx="849694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/>
              <a:t>Ампер</a:t>
            </a:r>
            <a:r>
              <a:rPr lang="ru-RU" sz="2200" dirty="0"/>
              <a:t> первым в мире произнёс слова «сила тока</a:t>
            </a:r>
            <a:r>
              <a:rPr lang="ru-RU" sz="2200" dirty="0" smtClean="0"/>
              <a:t>».</a:t>
            </a:r>
          </a:p>
          <a:p>
            <a:pPr algn="just"/>
            <a:endParaRPr lang="ru-RU" sz="2200" dirty="0" smtClean="0"/>
          </a:p>
          <a:p>
            <a:pPr algn="just"/>
            <a:r>
              <a:rPr lang="ru-RU" sz="2200" dirty="0" smtClean="0"/>
              <a:t>В </a:t>
            </a:r>
            <a:r>
              <a:rPr lang="ru-RU" sz="2200" b="1" dirty="0"/>
              <a:t>1821</a:t>
            </a:r>
            <a:r>
              <a:rPr lang="ru-RU" sz="2200" dirty="0"/>
              <a:t> г. Ампер предложил «астатическую пару», представляющую собой две магнитные стрелки, укрепленные на общей медной оси параллельно друг другу с полюсами, обращёнными в разные стороны. Это стало прообразом прибора для обнаружения тока – гальванометра, и термин </a:t>
            </a:r>
            <a:r>
              <a:rPr lang="ru-RU" sz="2200" b="1" dirty="0"/>
              <a:t>«гальванометр» </a:t>
            </a:r>
            <a:r>
              <a:rPr lang="ru-RU" sz="2200" dirty="0"/>
              <a:t>Ампер впервые употребляет в своих работах</a:t>
            </a:r>
            <a:r>
              <a:rPr lang="ru-RU" sz="2200" dirty="0" smtClean="0"/>
              <a:t>.</a:t>
            </a:r>
          </a:p>
          <a:p>
            <a:pPr algn="just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Им </a:t>
            </a:r>
            <a:r>
              <a:rPr lang="ru-RU" sz="2200" dirty="0"/>
              <a:t>был придуман и изготовлен ряд приборов, с помощью которых он, обладая обширными математическими знаниями, сумел выполнить достаточно точные измерения силы </a:t>
            </a:r>
            <a:r>
              <a:rPr lang="ru-RU" sz="2200" b="1" dirty="0"/>
              <a:t>магнитного взаимодействия </a:t>
            </a:r>
            <a:r>
              <a:rPr lang="ru-RU" sz="2200" dirty="0"/>
              <a:t>токов</a:t>
            </a:r>
            <a:r>
              <a:rPr lang="ru-RU" sz="2200" dirty="0" smtClean="0"/>
              <a:t>.</a:t>
            </a:r>
          </a:p>
          <a:p>
            <a:pPr algn="just"/>
            <a:endParaRPr lang="ru-RU" sz="2200" dirty="0" smtClean="0"/>
          </a:p>
          <a:p>
            <a:pPr algn="just"/>
            <a:r>
              <a:rPr lang="ru-RU" sz="2200" dirty="0" smtClean="0"/>
              <a:t>А.М. Ампер также ввёл такие термины, как электростатика, электродинамика, соленоид, ЭДС, напряжение, гальванометр, электрический ток и т.д.</a:t>
            </a:r>
            <a:endParaRPr lang="ru-RU" sz="2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836712"/>
            <a:ext cx="1152128" cy="5535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2204864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Д</a:t>
            </a:r>
            <a:r>
              <a:rPr lang="ru-RU" sz="2000" dirty="0" smtClean="0"/>
              <a:t>ва </a:t>
            </a:r>
            <a:r>
              <a:rPr lang="ru-RU" sz="2000" dirty="0"/>
              <a:t>гибких прямых проводника, расположенных параллельно друг </a:t>
            </a:r>
            <a:r>
              <a:rPr lang="ru-RU" sz="2000" dirty="0" smtClean="0"/>
              <a:t>другу, подсоединены </a:t>
            </a:r>
            <a:r>
              <a:rPr lang="ru-RU" sz="2000" dirty="0"/>
              <a:t>к источнику тока. При замыкании цепи по проводникам протекает ток, вследствие чего они </a:t>
            </a:r>
            <a:r>
              <a:rPr lang="ru-RU" sz="2000" b="1" dirty="0"/>
              <a:t>взаимодействуют</a:t>
            </a:r>
            <a:r>
              <a:rPr lang="ru-RU" sz="2000" dirty="0"/>
              <a:t> — притягиваются или отталкиваются, в зависимости от </a:t>
            </a:r>
            <a:r>
              <a:rPr lang="ru-RU" sz="2000" b="1" dirty="0"/>
              <a:t>направления токов</a:t>
            </a:r>
            <a:r>
              <a:rPr lang="ru-RU" sz="2000" dirty="0"/>
              <a:t> в них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764704"/>
            <a:ext cx="5987008" cy="1069848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Взаимодействие проводников с током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36510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Силу взаимодействия проводников с током можно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измерить.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229200"/>
            <a:ext cx="619268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Чем больше сила тока в каждом проводнике, тем с большей силой они взаимодействуют между собой.</a:t>
            </a:r>
            <a:endParaRPr lang="ru-RU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  <p:bldP spid="7" grpId="0" build="allAtOnce"/>
      <p:bldP spid="8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19329286_snim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92696"/>
            <a:ext cx="8064896" cy="45365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530120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прохождении тока по двум параллельным проводникам в одном направлении проводники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притягиваются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при прохождении тока по этим же проводникам в противоположных направлениях —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отталкиваются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электроны перемещаются в одном направлении, т.е. — от одного полюса источника тока к другому, то такой ток называют 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постоянным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Переменным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называется ток, сила и направление которого периодически изменяются.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peremennyy_postoyannyy_to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56992"/>
            <a:ext cx="7272808" cy="33123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 единицу силы тока принимают силу тока, при которой отрезки таких параллельных проводников длиной 1 м взаимодействуют с силой 2 • 10</a:t>
            </a:r>
            <a:r>
              <a:rPr lang="ru-RU" sz="2400" baseline="30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-7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 Н (0,0000002 Н).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20486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Эту единицу силы тока называют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ампером 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(А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).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Так 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она названа в честь французского учёного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Андре Ампера.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212976"/>
            <a:ext cx="85689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Применяют также дольные и кратные единицы силы тока: миллиампер (мА), микроампер (мкА), </a:t>
            </a:r>
            <a:r>
              <a:rPr lang="ru-RU" sz="24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килоампер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(кА).</a:t>
            </a:r>
            <a:endParaRPr lang="ru-RU" sz="2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1мА = 0,001 А; </a:t>
            </a:r>
            <a:b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 мкА = 0,000001 А; </a:t>
            </a:r>
            <a:b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1кА=1000А</a:t>
            </a:r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2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Через единицу силы тока — 1 А определяется единица электрического заряда —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 Кл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204864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Так как 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 = </a:t>
            </a:r>
            <a:r>
              <a:rPr lang="ru-RU" sz="2400" b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/</a:t>
            </a:r>
            <a:r>
              <a:rPr lang="ru-RU" sz="2400" b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 то </a:t>
            </a:r>
            <a:r>
              <a:rPr lang="ru-RU" sz="2400" b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</a:t>
            </a:r>
            <a:r>
              <a:rPr lang="ru-RU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= </a:t>
            </a:r>
            <a:r>
              <a:rPr lang="ru-RU" sz="2400" b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It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 Полагая I = 1 А, </a:t>
            </a:r>
            <a:r>
              <a:rPr lang="ru-RU" sz="24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</a:t>
            </a:r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= 1 с, получим единицу электрического заряда — 1 Кл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algn="just"/>
            <a:endParaRPr lang="ru-RU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 кулон = 1 ампер • 1 секунду,</a:t>
            </a:r>
          </a:p>
          <a:p>
            <a:pPr algn="just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или</a:t>
            </a:r>
          </a:p>
          <a:p>
            <a:pPr algn="ctr"/>
            <a:r>
              <a:rPr lang="ru-RU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1Кл = 1А • 1с = </a:t>
            </a:r>
            <a:r>
              <a:rPr lang="ru-RU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1А • с.</a:t>
            </a:r>
            <a:endParaRPr lang="ru-RU" sz="2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085184"/>
            <a:ext cx="8712968" cy="12926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 единицу электрического заряда принимают электрический заряд, проходящий сквозь поперечное сечение проводника при силе тока 1 </a:t>
            </a:r>
            <a:r>
              <a:rPr lang="ru-RU" sz="2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 за </a:t>
            </a:r>
            <a:r>
              <a:rPr lang="ru-RU" sz="2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время 1 с.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199</TotalTime>
  <Words>547</Words>
  <Application>Microsoft Office PowerPoint</Application>
  <PresentationFormat>Экран (4:3)</PresentationFormat>
  <Paragraphs>45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Georgia</vt:lpstr>
      <vt:lpstr>Trebuchet MS</vt:lpstr>
      <vt:lpstr>Wingdings 2</vt:lpstr>
      <vt:lpstr>Городская</vt:lpstr>
      <vt:lpstr>Сила тока. Единицы силы тока</vt:lpstr>
      <vt:lpstr>Электрический ток</vt:lpstr>
      <vt:lpstr>Презентация PowerPoint</vt:lpstr>
      <vt:lpstr>Презентация PowerPoint</vt:lpstr>
      <vt:lpstr>Взаимодействие проводников с током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Опыт с амперметром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 тока. Единицы силы тока</dc:title>
  <dc:creator>Пользователь Windows</dc:creator>
  <cp:lastModifiedBy>Пользователь</cp:lastModifiedBy>
  <cp:revision>22</cp:revision>
  <dcterms:created xsi:type="dcterms:W3CDTF">2019-04-12T17:18:19Z</dcterms:created>
  <dcterms:modified xsi:type="dcterms:W3CDTF">2020-03-31T18:34:37Z</dcterms:modified>
</cp:coreProperties>
</file>