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3" r:id="rId3"/>
    <p:sldId id="259" r:id="rId4"/>
    <p:sldId id="275" r:id="rId5"/>
    <p:sldId id="277" r:id="rId6"/>
    <p:sldId id="273" r:id="rId7"/>
    <p:sldId id="278" r:id="rId8"/>
    <p:sldId id="279" r:id="rId9"/>
    <p:sldId id="283" r:id="rId10"/>
    <p:sldId id="280" r:id="rId11"/>
    <p:sldId id="288" r:id="rId12"/>
    <p:sldId id="281" r:id="rId13"/>
    <p:sldId id="285" r:id="rId14"/>
    <p:sldId id="287" r:id="rId15"/>
    <p:sldId id="266" r:id="rId16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744A"/>
    <a:srgbClr val="FFCC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41" autoAdjust="0"/>
    <p:restoredTop sz="94662" autoAdjust="0"/>
  </p:normalViewPr>
  <p:slideViewPr>
    <p:cSldViewPr>
      <p:cViewPr>
        <p:scale>
          <a:sx n="89" d="100"/>
          <a:sy n="89" d="100"/>
        </p:scale>
        <p:origin x="-768" y="-7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file:///C:\Users\PC\Pictures\&#1101;&#1084;&#1086;&#1094;&#1080;&#1080;.jpg" TargetMode="External"/><Relationship Id="rId1" Type="http://schemas.openxmlformats.org/officeDocument/2006/relationships/image" Target="../media/image1.jpeg"/><Relationship Id="rId4" Type="http://schemas.openxmlformats.org/officeDocument/2006/relationships/image" Target="../media/image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20FFA6-7885-4EFC-9AF2-4AC45491807D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7C0F40B-1934-420E-AE34-26F61B351DB2}">
      <dgm:prSet phldrT="[Текст]" custT="1"/>
      <dgm:spPr/>
      <dgm:t>
        <a:bodyPr/>
        <a:lstStyle/>
        <a:p>
          <a:r>
            <a:rPr lang="ru-RU" sz="1600" dirty="0" err="1" smtClean="0">
              <a:latin typeface="Century Gothic" pitchFamily="34" charset="0"/>
            </a:rPr>
            <a:t>аудирование</a:t>
          </a:r>
          <a:endParaRPr lang="ru-RU" sz="1600" dirty="0">
            <a:latin typeface="Century Gothic" pitchFamily="34" charset="0"/>
          </a:endParaRPr>
        </a:p>
      </dgm:t>
    </dgm:pt>
    <dgm:pt modelId="{3DEA4B2E-4CE6-4875-AF4B-349558FA1B1D}" type="parTrans" cxnId="{3F45FBBA-65D2-4229-8F28-2418255BC022}">
      <dgm:prSet/>
      <dgm:spPr/>
      <dgm:t>
        <a:bodyPr/>
        <a:lstStyle/>
        <a:p>
          <a:endParaRPr lang="ru-RU" sz="1600">
            <a:latin typeface="Century Gothic" pitchFamily="34" charset="0"/>
          </a:endParaRPr>
        </a:p>
      </dgm:t>
    </dgm:pt>
    <dgm:pt modelId="{46DF17A0-7A65-4DEE-9F83-C9753E9314D1}" type="sibTrans" cxnId="{3F45FBBA-65D2-4229-8F28-2418255BC022}">
      <dgm:prSet/>
      <dgm:spPr/>
      <dgm:t>
        <a:bodyPr/>
        <a:lstStyle/>
        <a:p>
          <a:endParaRPr lang="ru-RU" sz="1600">
            <a:latin typeface="Century Gothic" pitchFamily="34" charset="0"/>
          </a:endParaRPr>
        </a:p>
      </dgm:t>
    </dgm:pt>
    <dgm:pt modelId="{15288541-3EF6-4B02-830E-F056EE23DE01}">
      <dgm:prSet phldrT="[Текст]" custT="1"/>
      <dgm:spPr/>
      <dgm:t>
        <a:bodyPr/>
        <a:lstStyle/>
        <a:p>
          <a:r>
            <a:rPr lang="ru-RU" sz="1600" dirty="0" smtClean="0">
              <a:latin typeface="Century Gothic" pitchFamily="34" charset="0"/>
            </a:rPr>
            <a:t>говорение</a:t>
          </a:r>
          <a:endParaRPr lang="ru-RU" sz="1600" dirty="0">
            <a:latin typeface="Century Gothic" pitchFamily="34" charset="0"/>
          </a:endParaRPr>
        </a:p>
      </dgm:t>
    </dgm:pt>
    <dgm:pt modelId="{53B1DE43-B5A2-46F2-8F5E-12F6B922BE34}" type="parTrans" cxnId="{0608169C-F875-4920-A369-012E8E54B03A}">
      <dgm:prSet/>
      <dgm:spPr/>
      <dgm:t>
        <a:bodyPr/>
        <a:lstStyle/>
        <a:p>
          <a:endParaRPr lang="ru-RU" sz="1600">
            <a:latin typeface="Century Gothic" pitchFamily="34" charset="0"/>
          </a:endParaRPr>
        </a:p>
      </dgm:t>
    </dgm:pt>
    <dgm:pt modelId="{7F2514F1-26AB-4DC0-8861-1C191335DF3B}" type="sibTrans" cxnId="{0608169C-F875-4920-A369-012E8E54B03A}">
      <dgm:prSet/>
      <dgm:spPr/>
      <dgm:t>
        <a:bodyPr/>
        <a:lstStyle/>
        <a:p>
          <a:endParaRPr lang="ru-RU" sz="1600">
            <a:latin typeface="Century Gothic" pitchFamily="34" charset="0"/>
          </a:endParaRPr>
        </a:p>
      </dgm:t>
    </dgm:pt>
    <dgm:pt modelId="{A35F6D9F-7EE2-443B-9A94-51C77619002F}">
      <dgm:prSet phldrT="[Текст]" custT="1"/>
      <dgm:spPr/>
      <dgm:t>
        <a:bodyPr/>
        <a:lstStyle/>
        <a:p>
          <a:r>
            <a:rPr lang="ru-RU" sz="1600" dirty="0" smtClean="0">
              <a:latin typeface="Century Gothic" pitchFamily="34" charset="0"/>
            </a:rPr>
            <a:t>грамматика</a:t>
          </a:r>
          <a:endParaRPr lang="ru-RU" sz="1600" dirty="0">
            <a:latin typeface="Century Gothic" pitchFamily="34" charset="0"/>
          </a:endParaRPr>
        </a:p>
      </dgm:t>
    </dgm:pt>
    <dgm:pt modelId="{B63D9B8D-217F-4EF5-AF19-E76D899201E6}" type="parTrans" cxnId="{7EF357FA-A5E1-4E02-BE55-3D0F22D6ADF5}">
      <dgm:prSet/>
      <dgm:spPr/>
      <dgm:t>
        <a:bodyPr/>
        <a:lstStyle/>
        <a:p>
          <a:endParaRPr lang="ru-RU" sz="1600">
            <a:latin typeface="Century Gothic" pitchFamily="34" charset="0"/>
          </a:endParaRPr>
        </a:p>
      </dgm:t>
    </dgm:pt>
    <dgm:pt modelId="{AC711295-3A5B-48B6-9615-7AEDCB322394}" type="sibTrans" cxnId="{7EF357FA-A5E1-4E02-BE55-3D0F22D6ADF5}">
      <dgm:prSet/>
      <dgm:spPr/>
      <dgm:t>
        <a:bodyPr/>
        <a:lstStyle/>
        <a:p>
          <a:endParaRPr lang="ru-RU" sz="1600">
            <a:latin typeface="Century Gothic" pitchFamily="34" charset="0"/>
          </a:endParaRPr>
        </a:p>
      </dgm:t>
    </dgm:pt>
    <dgm:pt modelId="{C7260515-A349-43C0-BCDE-82DDEF1C986B}">
      <dgm:prSet phldrT="[Текст]" custT="1"/>
      <dgm:spPr/>
      <dgm:t>
        <a:bodyPr/>
        <a:lstStyle/>
        <a:p>
          <a:r>
            <a:rPr lang="ru-RU" sz="1600" dirty="0" smtClean="0">
              <a:latin typeface="Century Gothic" pitchFamily="34" charset="0"/>
            </a:rPr>
            <a:t>письмо</a:t>
          </a:r>
          <a:endParaRPr lang="ru-RU" sz="1600" dirty="0">
            <a:latin typeface="Century Gothic" pitchFamily="34" charset="0"/>
          </a:endParaRPr>
        </a:p>
      </dgm:t>
    </dgm:pt>
    <dgm:pt modelId="{589CEB24-0143-4F1D-AB48-3FB3EED5E1AC}" type="parTrans" cxnId="{4F4E042D-FD30-46FD-9D0D-BB18AD057CA5}">
      <dgm:prSet/>
      <dgm:spPr/>
      <dgm:t>
        <a:bodyPr/>
        <a:lstStyle/>
        <a:p>
          <a:endParaRPr lang="ru-RU" sz="1600">
            <a:latin typeface="Century Gothic" pitchFamily="34" charset="0"/>
          </a:endParaRPr>
        </a:p>
      </dgm:t>
    </dgm:pt>
    <dgm:pt modelId="{0AAC8A64-6B19-49CD-8D3A-5AE1D6637B84}" type="sibTrans" cxnId="{4F4E042D-FD30-46FD-9D0D-BB18AD057CA5}">
      <dgm:prSet/>
      <dgm:spPr/>
      <dgm:t>
        <a:bodyPr/>
        <a:lstStyle/>
        <a:p>
          <a:endParaRPr lang="ru-RU" sz="1600">
            <a:latin typeface="Century Gothic" pitchFamily="34" charset="0"/>
          </a:endParaRPr>
        </a:p>
      </dgm:t>
    </dgm:pt>
    <dgm:pt modelId="{08FD22D8-ACAB-4718-A6F9-7E24ADA7F606}">
      <dgm:prSet phldrT="[Текст]" custT="1"/>
      <dgm:spPr/>
      <dgm:t>
        <a:bodyPr/>
        <a:lstStyle/>
        <a:p>
          <a:r>
            <a:rPr lang="ru-RU" sz="1600" dirty="0" smtClean="0">
              <a:latin typeface="Century Gothic" pitchFamily="34" charset="0"/>
            </a:rPr>
            <a:t>фонетика</a:t>
          </a:r>
          <a:endParaRPr lang="ru-RU" sz="1600" dirty="0">
            <a:latin typeface="Century Gothic" pitchFamily="34" charset="0"/>
          </a:endParaRPr>
        </a:p>
      </dgm:t>
    </dgm:pt>
    <dgm:pt modelId="{AFB63F9F-E6E0-49ED-A8EE-9EC410B8826C}" type="parTrans" cxnId="{6864674B-AB8D-4453-8591-77EBE65AD661}">
      <dgm:prSet/>
      <dgm:spPr/>
      <dgm:t>
        <a:bodyPr/>
        <a:lstStyle/>
        <a:p>
          <a:endParaRPr lang="ru-RU" sz="1600">
            <a:latin typeface="Century Gothic" pitchFamily="34" charset="0"/>
          </a:endParaRPr>
        </a:p>
      </dgm:t>
    </dgm:pt>
    <dgm:pt modelId="{C2AA9D41-3AD8-4736-96F4-E9E41DC888FD}" type="sibTrans" cxnId="{6864674B-AB8D-4453-8591-77EBE65AD661}">
      <dgm:prSet/>
      <dgm:spPr/>
      <dgm:t>
        <a:bodyPr/>
        <a:lstStyle/>
        <a:p>
          <a:endParaRPr lang="ru-RU" sz="1600">
            <a:latin typeface="Century Gothic" pitchFamily="34" charset="0"/>
          </a:endParaRPr>
        </a:p>
      </dgm:t>
    </dgm:pt>
    <dgm:pt modelId="{56310895-ED4D-4C60-A3DA-53A17DE4129D}" type="pres">
      <dgm:prSet presAssocID="{8F20FFA6-7885-4EFC-9AF2-4AC45491807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20943FC-5C16-4997-98C2-430C19BEBB18}" type="pres">
      <dgm:prSet presAssocID="{07C0F40B-1934-420E-AE34-26F61B351DB2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AFED87-2306-42A8-BA6F-E4178B86CD18}" type="pres">
      <dgm:prSet presAssocID="{46DF17A0-7A65-4DEE-9F83-C9753E9314D1}" presName="sibTrans" presStyleCnt="0"/>
      <dgm:spPr/>
    </dgm:pt>
    <dgm:pt modelId="{5D318764-054B-4F89-9078-A860A4DA1719}" type="pres">
      <dgm:prSet presAssocID="{15288541-3EF6-4B02-830E-F056EE23DE01}" presName="node" presStyleLbl="node1" presStyleIdx="1" presStyleCnt="5" custLinFactNeighborX="3181" custLinFactNeighborY="54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03D4F1-5833-428C-BE19-4D8B56209D6F}" type="pres">
      <dgm:prSet presAssocID="{7F2514F1-26AB-4DC0-8861-1C191335DF3B}" presName="sibTrans" presStyleCnt="0"/>
      <dgm:spPr/>
    </dgm:pt>
    <dgm:pt modelId="{69A249D8-4D73-4244-9A1E-440C06D5659E}" type="pres">
      <dgm:prSet presAssocID="{A35F6D9F-7EE2-443B-9A94-51C77619002F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AFF7F7-6F1F-4C1A-B4A2-86FAE62B52E1}" type="pres">
      <dgm:prSet presAssocID="{AC711295-3A5B-48B6-9615-7AEDCB322394}" presName="sibTrans" presStyleCnt="0"/>
      <dgm:spPr/>
    </dgm:pt>
    <dgm:pt modelId="{9D150239-404A-4773-BB83-C56A99EE7BA4}" type="pres">
      <dgm:prSet presAssocID="{C7260515-A349-43C0-BCDE-82DDEF1C986B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8B7711-C665-4A36-A226-6C1543DD1EC4}" type="pres">
      <dgm:prSet presAssocID="{0AAC8A64-6B19-49CD-8D3A-5AE1D6637B84}" presName="sibTrans" presStyleCnt="0"/>
      <dgm:spPr/>
    </dgm:pt>
    <dgm:pt modelId="{84F90736-61E4-4C79-9C95-5F4FDF4D642F}" type="pres">
      <dgm:prSet presAssocID="{08FD22D8-ACAB-4718-A6F9-7E24ADA7F606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723A0D1-EFB8-4D48-AC60-B873E19F2345}" type="presOf" srcId="{C7260515-A349-43C0-BCDE-82DDEF1C986B}" destId="{9D150239-404A-4773-BB83-C56A99EE7BA4}" srcOrd="0" destOrd="0" presId="urn:microsoft.com/office/officeart/2005/8/layout/default#1"/>
    <dgm:cxn modelId="{7EF357FA-A5E1-4E02-BE55-3D0F22D6ADF5}" srcId="{8F20FFA6-7885-4EFC-9AF2-4AC45491807D}" destId="{A35F6D9F-7EE2-443B-9A94-51C77619002F}" srcOrd="2" destOrd="0" parTransId="{B63D9B8D-217F-4EF5-AF19-E76D899201E6}" sibTransId="{AC711295-3A5B-48B6-9615-7AEDCB322394}"/>
    <dgm:cxn modelId="{6B3AD88A-E27E-4123-9930-77C426C48BDD}" type="presOf" srcId="{A35F6D9F-7EE2-443B-9A94-51C77619002F}" destId="{69A249D8-4D73-4244-9A1E-440C06D5659E}" srcOrd="0" destOrd="0" presId="urn:microsoft.com/office/officeart/2005/8/layout/default#1"/>
    <dgm:cxn modelId="{A2B10A56-91CA-4355-8F23-E0102688F44D}" type="presOf" srcId="{15288541-3EF6-4B02-830E-F056EE23DE01}" destId="{5D318764-054B-4F89-9078-A860A4DA1719}" srcOrd="0" destOrd="0" presId="urn:microsoft.com/office/officeart/2005/8/layout/default#1"/>
    <dgm:cxn modelId="{CF68E6B4-D5BD-4C37-A6DD-1B34FFBAE119}" type="presOf" srcId="{08FD22D8-ACAB-4718-A6F9-7E24ADA7F606}" destId="{84F90736-61E4-4C79-9C95-5F4FDF4D642F}" srcOrd="0" destOrd="0" presId="urn:microsoft.com/office/officeart/2005/8/layout/default#1"/>
    <dgm:cxn modelId="{AC5C5720-154A-4FAC-90CC-9587D58691FC}" type="presOf" srcId="{8F20FFA6-7885-4EFC-9AF2-4AC45491807D}" destId="{56310895-ED4D-4C60-A3DA-53A17DE4129D}" srcOrd="0" destOrd="0" presId="urn:microsoft.com/office/officeart/2005/8/layout/default#1"/>
    <dgm:cxn modelId="{81F06D47-724A-4A89-96EC-E0BF89B703CC}" type="presOf" srcId="{07C0F40B-1934-420E-AE34-26F61B351DB2}" destId="{820943FC-5C16-4997-98C2-430C19BEBB18}" srcOrd="0" destOrd="0" presId="urn:microsoft.com/office/officeart/2005/8/layout/default#1"/>
    <dgm:cxn modelId="{4F4E042D-FD30-46FD-9D0D-BB18AD057CA5}" srcId="{8F20FFA6-7885-4EFC-9AF2-4AC45491807D}" destId="{C7260515-A349-43C0-BCDE-82DDEF1C986B}" srcOrd="3" destOrd="0" parTransId="{589CEB24-0143-4F1D-AB48-3FB3EED5E1AC}" sibTransId="{0AAC8A64-6B19-49CD-8D3A-5AE1D6637B84}"/>
    <dgm:cxn modelId="{3F45FBBA-65D2-4229-8F28-2418255BC022}" srcId="{8F20FFA6-7885-4EFC-9AF2-4AC45491807D}" destId="{07C0F40B-1934-420E-AE34-26F61B351DB2}" srcOrd="0" destOrd="0" parTransId="{3DEA4B2E-4CE6-4875-AF4B-349558FA1B1D}" sibTransId="{46DF17A0-7A65-4DEE-9F83-C9753E9314D1}"/>
    <dgm:cxn modelId="{0608169C-F875-4920-A369-012E8E54B03A}" srcId="{8F20FFA6-7885-4EFC-9AF2-4AC45491807D}" destId="{15288541-3EF6-4B02-830E-F056EE23DE01}" srcOrd="1" destOrd="0" parTransId="{53B1DE43-B5A2-46F2-8F5E-12F6B922BE34}" sibTransId="{7F2514F1-26AB-4DC0-8861-1C191335DF3B}"/>
    <dgm:cxn modelId="{6864674B-AB8D-4453-8591-77EBE65AD661}" srcId="{8F20FFA6-7885-4EFC-9AF2-4AC45491807D}" destId="{08FD22D8-ACAB-4718-A6F9-7E24ADA7F606}" srcOrd="4" destOrd="0" parTransId="{AFB63F9F-E6E0-49ED-A8EE-9EC410B8826C}" sibTransId="{C2AA9D41-3AD8-4736-96F4-E9E41DC888FD}"/>
    <dgm:cxn modelId="{BA935E1A-A3CD-45A6-BD37-967A826FB1F9}" type="presParOf" srcId="{56310895-ED4D-4C60-A3DA-53A17DE4129D}" destId="{820943FC-5C16-4997-98C2-430C19BEBB18}" srcOrd="0" destOrd="0" presId="urn:microsoft.com/office/officeart/2005/8/layout/default#1"/>
    <dgm:cxn modelId="{1CC80418-198B-4903-B196-2E988C6E742C}" type="presParOf" srcId="{56310895-ED4D-4C60-A3DA-53A17DE4129D}" destId="{ADAFED87-2306-42A8-BA6F-E4178B86CD18}" srcOrd="1" destOrd="0" presId="urn:microsoft.com/office/officeart/2005/8/layout/default#1"/>
    <dgm:cxn modelId="{83EFFF50-F355-4D87-BB57-131263B8C6B5}" type="presParOf" srcId="{56310895-ED4D-4C60-A3DA-53A17DE4129D}" destId="{5D318764-054B-4F89-9078-A860A4DA1719}" srcOrd="2" destOrd="0" presId="urn:microsoft.com/office/officeart/2005/8/layout/default#1"/>
    <dgm:cxn modelId="{C57E4D6C-D052-414A-A832-B2BC2221C5FD}" type="presParOf" srcId="{56310895-ED4D-4C60-A3DA-53A17DE4129D}" destId="{0703D4F1-5833-428C-BE19-4D8B56209D6F}" srcOrd="3" destOrd="0" presId="urn:microsoft.com/office/officeart/2005/8/layout/default#1"/>
    <dgm:cxn modelId="{66D527B5-479D-44AC-8EF1-08FD6EBE24E1}" type="presParOf" srcId="{56310895-ED4D-4C60-A3DA-53A17DE4129D}" destId="{69A249D8-4D73-4244-9A1E-440C06D5659E}" srcOrd="4" destOrd="0" presId="urn:microsoft.com/office/officeart/2005/8/layout/default#1"/>
    <dgm:cxn modelId="{FA0E3F27-FC7A-47D8-A44A-94188BA8359B}" type="presParOf" srcId="{56310895-ED4D-4C60-A3DA-53A17DE4129D}" destId="{80AFF7F7-6F1F-4C1A-B4A2-86FAE62B52E1}" srcOrd="5" destOrd="0" presId="urn:microsoft.com/office/officeart/2005/8/layout/default#1"/>
    <dgm:cxn modelId="{4D9F89BA-9834-468A-9670-62D9D3E926E6}" type="presParOf" srcId="{56310895-ED4D-4C60-A3DA-53A17DE4129D}" destId="{9D150239-404A-4773-BB83-C56A99EE7BA4}" srcOrd="6" destOrd="0" presId="urn:microsoft.com/office/officeart/2005/8/layout/default#1"/>
    <dgm:cxn modelId="{506E8E1E-6446-4105-AB5E-B20AF4750C37}" type="presParOf" srcId="{56310895-ED4D-4C60-A3DA-53A17DE4129D}" destId="{188B7711-C665-4A36-A226-6C1543DD1EC4}" srcOrd="7" destOrd="0" presId="urn:microsoft.com/office/officeart/2005/8/layout/default#1"/>
    <dgm:cxn modelId="{51852399-5B04-437E-953A-723D4AAD6E29}" type="presParOf" srcId="{56310895-ED4D-4C60-A3DA-53A17DE4129D}" destId="{84F90736-61E4-4C79-9C95-5F4FDF4D642F}" srcOrd="8" destOrd="0" presId="urn:microsoft.com/office/officeart/2005/8/layout/default#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02E75CB-9243-40F8-9BED-83C30C744A15}" type="doc">
      <dgm:prSet loTypeId="urn:microsoft.com/office/officeart/2005/8/layout/vList4#1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92926CA8-E07B-4491-8E91-0C04AF4B1A39}">
      <dgm:prSet phldrT="[Текст]" custT="1"/>
      <dgm:spPr/>
      <dgm:t>
        <a:bodyPr/>
        <a:lstStyle/>
        <a:p>
          <a:r>
            <a:rPr lang="ru-RU" sz="1600" b="1" i="0" u="sng" dirty="0" smtClean="0">
              <a:solidFill>
                <a:schemeClr val="tx1"/>
              </a:solidFill>
              <a:latin typeface="Century Gothic" pitchFamily="34" charset="0"/>
            </a:rPr>
            <a:t>Мотив</a:t>
          </a:r>
          <a:r>
            <a:rPr lang="ru-RU" sz="1600" b="1" i="0" dirty="0" smtClean="0">
              <a:solidFill>
                <a:schemeClr val="tx1"/>
              </a:solidFill>
              <a:latin typeface="Century Gothic" pitchFamily="34" charset="0"/>
            </a:rPr>
            <a:t>, т.е. потребность высказаться</a:t>
          </a:r>
          <a:endParaRPr lang="ru-RU" sz="1600" b="1" i="0" dirty="0">
            <a:solidFill>
              <a:schemeClr val="tx1"/>
            </a:solidFill>
            <a:latin typeface="Century Gothic" pitchFamily="34" charset="0"/>
          </a:endParaRPr>
        </a:p>
      </dgm:t>
    </dgm:pt>
    <dgm:pt modelId="{2947E9CB-0DA7-42A2-82BD-3537E919A2F9}" type="parTrans" cxnId="{67B4E7F4-FD36-42CD-8B02-9381A0CFEFC1}">
      <dgm:prSet/>
      <dgm:spPr/>
      <dgm:t>
        <a:bodyPr/>
        <a:lstStyle/>
        <a:p>
          <a:endParaRPr lang="ru-RU"/>
        </a:p>
      </dgm:t>
    </dgm:pt>
    <dgm:pt modelId="{E1DFE7E4-094E-4814-AFCC-E8981AC712B7}" type="sibTrans" cxnId="{67B4E7F4-FD36-42CD-8B02-9381A0CFEFC1}">
      <dgm:prSet/>
      <dgm:spPr/>
      <dgm:t>
        <a:bodyPr/>
        <a:lstStyle/>
        <a:p>
          <a:endParaRPr lang="ru-RU"/>
        </a:p>
      </dgm:t>
    </dgm:pt>
    <dgm:pt modelId="{87C2565F-7CD5-4706-8E62-008AC2DE3CC7}">
      <dgm:prSet phldrT="[Текст]" custT="1"/>
      <dgm:spPr/>
      <dgm:t>
        <a:bodyPr/>
        <a:lstStyle/>
        <a:p>
          <a:endParaRPr lang="ru-RU" sz="1800" dirty="0"/>
        </a:p>
      </dgm:t>
    </dgm:pt>
    <dgm:pt modelId="{DA6C0A78-A9D6-4DFE-B0C6-53E84494D01F}" type="parTrans" cxnId="{EC32FCDE-211E-4288-9C40-935470F9099D}">
      <dgm:prSet/>
      <dgm:spPr/>
      <dgm:t>
        <a:bodyPr/>
        <a:lstStyle/>
        <a:p>
          <a:endParaRPr lang="ru-RU"/>
        </a:p>
      </dgm:t>
    </dgm:pt>
    <dgm:pt modelId="{5E8925BC-3C17-402A-BF57-A3166DACFDF6}" type="sibTrans" cxnId="{EC32FCDE-211E-4288-9C40-935470F9099D}">
      <dgm:prSet/>
      <dgm:spPr/>
      <dgm:t>
        <a:bodyPr/>
        <a:lstStyle/>
        <a:p>
          <a:endParaRPr lang="ru-RU"/>
        </a:p>
      </dgm:t>
    </dgm:pt>
    <dgm:pt modelId="{537F7949-ACCF-42CC-83E2-EB5B0536D326}">
      <dgm:prSet phldrT="[Текст]" custT="1"/>
      <dgm:spPr/>
      <dgm:t>
        <a:bodyPr/>
        <a:lstStyle/>
        <a:p>
          <a:r>
            <a:rPr lang="ru-RU" sz="1600" b="1" i="0" u="sng" dirty="0" smtClean="0">
              <a:solidFill>
                <a:schemeClr val="tx1"/>
              </a:solidFill>
              <a:latin typeface="Century Gothic" pitchFamily="34" charset="0"/>
            </a:rPr>
            <a:t>Предмет речи</a:t>
          </a:r>
          <a:r>
            <a:rPr lang="ru-RU" sz="1600" b="1" i="0" dirty="0" smtClean="0">
              <a:solidFill>
                <a:schemeClr val="tx1"/>
              </a:solidFill>
              <a:latin typeface="Century Gothic" pitchFamily="34" charset="0"/>
            </a:rPr>
            <a:t>, т.е. своя или чужая мысль</a:t>
          </a:r>
          <a:endParaRPr lang="ru-RU" sz="1600" b="1" i="0" dirty="0">
            <a:solidFill>
              <a:schemeClr val="tx1"/>
            </a:solidFill>
            <a:latin typeface="Century Gothic" pitchFamily="34" charset="0"/>
          </a:endParaRPr>
        </a:p>
      </dgm:t>
    </dgm:pt>
    <dgm:pt modelId="{C1A0B3E1-B222-480F-9ADE-8AAC54C08F5C}" type="parTrans" cxnId="{F61F7208-36D5-4561-B7B9-14BDE72640BC}">
      <dgm:prSet/>
      <dgm:spPr/>
      <dgm:t>
        <a:bodyPr/>
        <a:lstStyle/>
        <a:p>
          <a:endParaRPr lang="ru-RU"/>
        </a:p>
      </dgm:t>
    </dgm:pt>
    <dgm:pt modelId="{FE5973CB-8D0F-48B1-A517-F853D05AC3B4}" type="sibTrans" cxnId="{F61F7208-36D5-4561-B7B9-14BDE72640BC}">
      <dgm:prSet/>
      <dgm:spPr/>
      <dgm:t>
        <a:bodyPr/>
        <a:lstStyle/>
        <a:p>
          <a:endParaRPr lang="ru-RU"/>
        </a:p>
      </dgm:t>
    </dgm:pt>
    <dgm:pt modelId="{49621942-EF06-42FA-B10C-604478FD0B02}">
      <dgm:prSet phldrT="[Текст]" custT="1"/>
      <dgm:spPr/>
      <dgm:t>
        <a:bodyPr/>
        <a:lstStyle/>
        <a:p>
          <a:r>
            <a:rPr lang="ru-RU" sz="1600" b="1" i="0" dirty="0" smtClean="0">
              <a:solidFill>
                <a:schemeClr val="tx1"/>
              </a:solidFill>
              <a:latin typeface="Century Gothic" pitchFamily="34" charset="0"/>
            </a:rPr>
            <a:t>Структура речи, т.е. действия и операции</a:t>
          </a:r>
          <a:endParaRPr lang="ru-RU" sz="1600" b="1" i="0" dirty="0">
            <a:solidFill>
              <a:schemeClr val="tx1"/>
            </a:solidFill>
            <a:latin typeface="Century Gothic" pitchFamily="34" charset="0"/>
          </a:endParaRPr>
        </a:p>
      </dgm:t>
    </dgm:pt>
    <dgm:pt modelId="{5C2A3B48-01AF-4271-9680-18B2947032CD}" type="parTrans" cxnId="{4EBEB7C4-099D-4655-8FF3-EB0B9C2456D8}">
      <dgm:prSet/>
      <dgm:spPr/>
      <dgm:t>
        <a:bodyPr/>
        <a:lstStyle/>
        <a:p>
          <a:endParaRPr lang="ru-RU"/>
        </a:p>
      </dgm:t>
    </dgm:pt>
    <dgm:pt modelId="{86DE526D-5F9F-4346-AE70-A9DF7EC4096C}" type="sibTrans" cxnId="{4EBEB7C4-099D-4655-8FF3-EB0B9C2456D8}">
      <dgm:prSet/>
      <dgm:spPr/>
      <dgm:t>
        <a:bodyPr/>
        <a:lstStyle/>
        <a:p>
          <a:endParaRPr lang="ru-RU"/>
        </a:p>
      </dgm:t>
    </dgm:pt>
    <dgm:pt modelId="{D65059DE-979C-438C-9FEC-B96AA4E38D02}">
      <dgm:prSet phldrT="[Текст]" custT="1"/>
      <dgm:spPr/>
      <dgm:t>
        <a:bodyPr/>
        <a:lstStyle/>
        <a:p>
          <a:r>
            <a:rPr lang="ru-RU" sz="1600" b="1" i="0" u="sng" dirty="0" smtClean="0">
              <a:solidFill>
                <a:schemeClr val="tx1"/>
              </a:solidFill>
              <a:latin typeface="Century Gothic" pitchFamily="34" charset="0"/>
            </a:rPr>
            <a:t>Механизмы</a:t>
          </a:r>
          <a:r>
            <a:rPr lang="ru-RU" sz="1600" b="1" i="0" dirty="0" smtClean="0">
              <a:solidFill>
                <a:schemeClr val="tx1"/>
              </a:solidFill>
              <a:latin typeface="Century Gothic" pitchFamily="34" charset="0"/>
            </a:rPr>
            <a:t>, т.е. навыки для внутреннего, смыслового и внешнего оформления речевого взаимодействия</a:t>
          </a:r>
          <a:endParaRPr lang="ru-RU" sz="1600" i="0" dirty="0">
            <a:solidFill>
              <a:schemeClr val="tx1"/>
            </a:solidFill>
            <a:latin typeface="Century Gothic" pitchFamily="34" charset="0"/>
          </a:endParaRPr>
        </a:p>
      </dgm:t>
    </dgm:pt>
    <dgm:pt modelId="{E0A1CC20-578F-4001-943F-C418F15147BE}" type="parTrans" cxnId="{51033175-D1D8-4B4C-B8E7-7470B2509D44}">
      <dgm:prSet/>
      <dgm:spPr/>
      <dgm:t>
        <a:bodyPr/>
        <a:lstStyle/>
        <a:p>
          <a:endParaRPr lang="ru-RU"/>
        </a:p>
      </dgm:t>
    </dgm:pt>
    <dgm:pt modelId="{4D4711C6-86B2-4908-99D5-196A398FC2D5}" type="sibTrans" cxnId="{51033175-D1D8-4B4C-B8E7-7470B2509D44}">
      <dgm:prSet/>
      <dgm:spPr/>
      <dgm:t>
        <a:bodyPr/>
        <a:lstStyle/>
        <a:p>
          <a:endParaRPr lang="ru-RU"/>
        </a:p>
      </dgm:t>
    </dgm:pt>
    <dgm:pt modelId="{D70C4274-962F-4197-A4EE-BB9B229BB4C9}">
      <dgm:prSet phldrT="[Текст]" custT="1"/>
      <dgm:spPr/>
      <dgm:t>
        <a:bodyPr/>
        <a:lstStyle/>
        <a:p>
          <a:r>
            <a:rPr lang="ru-RU" sz="1600" b="1" i="0" dirty="0" smtClean="0">
              <a:solidFill>
                <a:schemeClr val="tx1"/>
              </a:solidFill>
              <a:latin typeface="Century Gothic" pitchFamily="34" charset="0"/>
            </a:rPr>
            <a:t>Средства, т.е. речевой и языковой материал</a:t>
          </a:r>
          <a:endParaRPr lang="ru-RU" sz="1600" b="1" i="0" dirty="0">
            <a:solidFill>
              <a:schemeClr val="tx1"/>
            </a:solidFill>
            <a:latin typeface="Century Gothic" pitchFamily="34" charset="0"/>
          </a:endParaRPr>
        </a:p>
      </dgm:t>
    </dgm:pt>
    <dgm:pt modelId="{C4FF6B7B-20BC-4CB2-8926-E08F371735ED}" type="parTrans" cxnId="{2A7C1C32-4E53-42E3-8DFD-5F6941E53C09}">
      <dgm:prSet/>
      <dgm:spPr/>
      <dgm:t>
        <a:bodyPr/>
        <a:lstStyle/>
        <a:p>
          <a:endParaRPr lang="ru-RU"/>
        </a:p>
      </dgm:t>
    </dgm:pt>
    <dgm:pt modelId="{3FA96EA1-22C0-4248-B8C2-8C01396F5B27}" type="sibTrans" cxnId="{2A7C1C32-4E53-42E3-8DFD-5F6941E53C09}">
      <dgm:prSet/>
      <dgm:spPr/>
      <dgm:t>
        <a:bodyPr/>
        <a:lstStyle/>
        <a:p>
          <a:endParaRPr lang="ru-RU"/>
        </a:p>
      </dgm:t>
    </dgm:pt>
    <dgm:pt modelId="{3EC8704A-AB93-4F95-9789-FE754F01F822}">
      <dgm:prSet phldrT="[Текст]" custT="1"/>
      <dgm:spPr/>
      <dgm:t>
        <a:bodyPr/>
        <a:lstStyle/>
        <a:p>
          <a:r>
            <a:rPr lang="ru-RU" sz="1600" b="1" i="0" dirty="0" smtClean="0">
              <a:solidFill>
                <a:schemeClr val="tx1"/>
              </a:solidFill>
              <a:latin typeface="Century Gothic" pitchFamily="34" charset="0"/>
            </a:rPr>
            <a:t>Речевой продукт, т.е. монолог, диалог, </a:t>
          </a:r>
          <a:r>
            <a:rPr lang="ru-RU" sz="1600" b="1" i="0" dirty="0" err="1" smtClean="0">
              <a:solidFill>
                <a:schemeClr val="tx1"/>
              </a:solidFill>
              <a:latin typeface="Century Gothic" pitchFamily="34" charset="0"/>
            </a:rPr>
            <a:t>полилог</a:t>
          </a:r>
          <a:endParaRPr lang="ru-RU" sz="1600" b="1" i="0" dirty="0">
            <a:solidFill>
              <a:schemeClr val="tx1"/>
            </a:solidFill>
            <a:latin typeface="Century Gothic" pitchFamily="34" charset="0"/>
          </a:endParaRPr>
        </a:p>
      </dgm:t>
    </dgm:pt>
    <dgm:pt modelId="{7D8FDDDE-274C-4CF3-B91D-8673249FA735}" type="parTrans" cxnId="{6AA24C3D-AFCD-4CA2-A35C-5C9A011CF3E8}">
      <dgm:prSet/>
      <dgm:spPr/>
      <dgm:t>
        <a:bodyPr/>
        <a:lstStyle/>
        <a:p>
          <a:endParaRPr lang="ru-RU"/>
        </a:p>
      </dgm:t>
    </dgm:pt>
    <dgm:pt modelId="{7D5331EC-CA75-41D6-9BC6-C0B27F78A252}" type="sibTrans" cxnId="{6AA24C3D-AFCD-4CA2-A35C-5C9A011CF3E8}">
      <dgm:prSet/>
      <dgm:spPr/>
      <dgm:t>
        <a:bodyPr/>
        <a:lstStyle/>
        <a:p>
          <a:endParaRPr lang="ru-RU"/>
        </a:p>
      </dgm:t>
    </dgm:pt>
    <dgm:pt modelId="{1DB938EE-A4B2-4C68-9FF4-A8E308A64527}">
      <dgm:prSet phldrT="[Текст]" custT="1"/>
      <dgm:spPr/>
      <dgm:t>
        <a:bodyPr/>
        <a:lstStyle/>
        <a:p>
          <a:endParaRPr lang="ru-RU" sz="1800" dirty="0"/>
        </a:p>
      </dgm:t>
    </dgm:pt>
    <dgm:pt modelId="{A50E1422-8985-4DB2-ABF2-D94652CE8C21}" type="parTrans" cxnId="{6E6EAD4D-4B03-4FCE-B7A5-B32C7304C65D}">
      <dgm:prSet/>
      <dgm:spPr/>
      <dgm:t>
        <a:bodyPr/>
        <a:lstStyle/>
        <a:p>
          <a:endParaRPr lang="ru-RU"/>
        </a:p>
      </dgm:t>
    </dgm:pt>
    <dgm:pt modelId="{CBEF70AE-343E-4142-A4CD-6058FACC41AF}" type="sibTrans" cxnId="{6E6EAD4D-4B03-4FCE-B7A5-B32C7304C65D}">
      <dgm:prSet/>
      <dgm:spPr/>
      <dgm:t>
        <a:bodyPr/>
        <a:lstStyle/>
        <a:p>
          <a:endParaRPr lang="ru-RU"/>
        </a:p>
      </dgm:t>
    </dgm:pt>
    <dgm:pt modelId="{4A02CD86-5C58-4AEE-A63D-F43B7504A034}">
      <dgm:prSet phldrT="[Текст]" custT="1"/>
      <dgm:spPr/>
      <dgm:t>
        <a:bodyPr/>
        <a:lstStyle/>
        <a:p>
          <a:r>
            <a:rPr lang="ru-RU" sz="1600" b="1" i="0" dirty="0" smtClean="0">
              <a:solidFill>
                <a:schemeClr val="tx1"/>
              </a:solidFill>
              <a:latin typeface="Century Gothic" pitchFamily="34" charset="0"/>
            </a:rPr>
            <a:t>Цель и функции, т.е. характер воздействия на партнёра, способ самовыражения</a:t>
          </a:r>
          <a:endParaRPr lang="ru-RU" sz="1600" b="1" i="0" dirty="0">
            <a:solidFill>
              <a:schemeClr val="tx1"/>
            </a:solidFill>
            <a:latin typeface="Century Gothic" pitchFamily="34" charset="0"/>
          </a:endParaRPr>
        </a:p>
      </dgm:t>
    </dgm:pt>
    <dgm:pt modelId="{C9579B44-6118-4011-BC7F-1A2F4F18120B}" type="sibTrans" cxnId="{8506D2D7-9917-478A-95E5-A0BB66292D05}">
      <dgm:prSet/>
      <dgm:spPr/>
      <dgm:t>
        <a:bodyPr/>
        <a:lstStyle/>
        <a:p>
          <a:endParaRPr lang="ru-RU"/>
        </a:p>
      </dgm:t>
    </dgm:pt>
    <dgm:pt modelId="{7F4DB7E9-0D55-43E8-99B9-54147277D5CD}" type="parTrans" cxnId="{8506D2D7-9917-478A-95E5-A0BB66292D05}">
      <dgm:prSet/>
      <dgm:spPr/>
      <dgm:t>
        <a:bodyPr/>
        <a:lstStyle/>
        <a:p>
          <a:endParaRPr lang="ru-RU"/>
        </a:p>
      </dgm:t>
    </dgm:pt>
    <dgm:pt modelId="{879E43B7-792E-45AF-AB2C-6CDEE83408E2}">
      <dgm:prSet phldrT="[Текст]" custT="1"/>
      <dgm:spPr/>
      <dgm:t>
        <a:bodyPr/>
        <a:lstStyle/>
        <a:p>
          <a:endParaRPr lang="ru-RU" sz="1800" b="1" i="0" dirty="0">
            <a:solidFill>
              <a:schemeClr val="tx1"/>
            </a:solidFill>
            <a:latin typeface="Century Gothic" pitchFamily="34" charset="0"/>
          </a:endParaRPr>
        </a:p>
      </dgm:t>
    </dgm:pt>
    <dgm:pt modelId="{AD72DA77-1D9D-4C44-AA0A-9B5C407882FE}" type="parTrans" cxnId="{CE37289E-3AF1-45B3-BECC-1519A0AA533C}">
      <dgm:prSet/>
      <dgm:spPr/>
      <dgm:t>
        <a:bodyPr/>
        <a:lstStyle/>
        <a:p>
          <a:endParaRPr lang="ru-RU"/>
        </a:p>
      </dgm:t>
    </dgm:pt>
    <dgm:pt modelId="{788FF6ED-425F-428A-8205-6C940B836ABF}" type="sibTrans" cxnId="{CE37289E-3AF1-45B3-BECC-1519A0AA533C}">
      <dgm:prSet/>
      <dgm:spPr/>
      <dgm:t>
        <a:bodyPr/>
        <a:lstStyle/>
        <a:p>
          <a:endParaRPr lang="ru-RU"/>
        </a:p>
      </dgm:t>
    </dgm:pt>
    <dgm:pt modelId="{8C728C2B-58EE-45EA-80EC-B7BB3CF6DFEA}" type="pres">
      <dgm:prSet presAssocID="{A02E75CB-9243-40F8-9BED-83C30C744A15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39D8B02-1D22-4EE0-B896-D47E2D898E81}" type="pres">
      <dgm:prSet presAssocID="{92926CA8-E07B-4491-8E91-0C04AF4B1A39}" presName="comp" presStyleCnt="0"/>
      <dgm:spPr/>
    </dgm:pt>
    <dgm:pt modelId="{0B2FF715-713D-4C37-B018-8E777DCC6876}" type="pres">
      <dgm:prSet presAssocID="{92926CA8-E07B-4491-8E91-0C04AF4B1A39}" presName="box" presStyleLbl="node1" presStyleIdx="0" presStyleCnt="3" custScaleY="76908" custLinFactNeighborX="-1277"/>
      <dgm:spPr/>
      <dgm:t>
        <a:bodyPr/>
        <a:lstStyle/>
        <a:p>
          <a:endParaRPr lang="ru-RU"/>
        </a:p>
      </dgm:t>
    </dgm:pt>
    <dgm:pt modelId="{26B8B0EE-E98D-46F2-B6D7-35454A632AAE}" type="pres">
      <dgm:prSet presAssocID="{92926CA8-E07B-4491-8E91-0C04AF4B1A39}" presName="img" presStyleLbl="fgImgPlace1" presStyleIdx="0" presStyleCnt="3" custScaleY="91268"/>
      <dgm:spPr>
        <a:blipFill>
          <a:blip xmlns:r="http://schemas.openxmlformats.org/officeDocument/2006/relationships" r:embed="rId1" r:link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l="-31000" r="-31000"/>
          </a:stretch>
        </a:blipFill>
      </dgm:spPr>
    </dgm:pt>
    <dgm:pt modelId="{09B09253-40D7-46FE-8B7C-8D35980C4DFB}" type="pres">
      <dgm:prSet presAssocID="{92926CA8-E07B-4491-8E91-0C04AF4B1A39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068ADE-44BE-4B50-B011-C5CD18EF8C7C}" type="pres">
      <dgm:prSet presAssocID="{E1DFE7E4-094E-4814-AFCC-E8981AC712B7}" presName="spacer" presStyleCnt="0"/>
      <dgm:spPr/>
    </dgm:pt>
    <dgm:pt modelId="{27E6814E-3887-4A7F-9703-FA8867A189AF}" type="pres">
      <dgm:prSet presAssocID="{537F7949-ACCF-42CC-83E2-EB5B0536D326}" presName="comp" presStyleCnt="0"/>
      <dgm:spPr/>
    </dgm:pt>
    <dgm:pt modelId="{689E9F4B-1116-40FE-851D-302B04A4E45C}" type="pres">
      <dgm:prSet presAssocID="{537F7949-ACCF-42CC-83E2-EB5B0536D326}" presName="box" presStyleLbl="node1" presStyleIdx="1" presStyleCnt="3" custScaleY="77352"/>
      <dgm:spPr/>
      <dgm:t>
        <a:bodyPr/>
        <a:lstStyle/>
        <a:p>
          <a:endParaRPr lang="ru-RU"/>
        </a:p>
      </dgm:t>
    </dgm:pt>
    <dgm:pt modelId="{06150219-40A9-4462-9443-BA2787B35699}" type="pres">
      <dgm:prSet presAssocID="{537F7949-ACCF-42CC-83E2-EB5B0536D326}" presName="img" presStyleLbl="fgImgPlac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l="-49000" r="-49000"/>
          </a:stretch>
        </a:blipFill>
      </dgm:spPr>
    </dgm:pt>
    <dgm:pt modelId="{12EE0A4D-336B-4C54-92AD-F1B8022926F8}" type="pres">
      <dgm:prSet presAssocID="{537F7949-ACCF-42CC-83E2-EB5B0536D326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B070FC-900A-44AA-AC9D-94C8FC6FDB25}" type="pres">
      <dgm:prSet presAssocID="{FE5973CB-8D0F-48B1-A517-F853D05AC3B4}" presName="spacer" presStyleCnt="0"/>
      <dgm:spPr/>
    </dgm:pt>
    <dgm:pt modelId="{C527FCB4-5282-486D-AE20-8D2F74E388F5}" type="pres">
      <dgm:prSet presAssocID="{D65059DE-979C-438C-9FEC-B96AA4E38D02}" presName="comp" presStyleCnt="0"/>
      <dgm:spPr/>
    </dgm:pt>
    <dgm:pt modelId="{B68EBB16-D76E-4B7E-8CCA-DA5CB80406AC}" type="pres">
      <dgm:prSet presAssocID="{D65059DE-979C-438C-9FEC-B96AA4E38D02}" presName="box" presStyleLbl="node1" presStyleIdx="2" presStyleCnt="3" custScaleY="84266"/>
      <dgm:spPr/>
      <dgm:t>
        <a:bodyPr/>
        <a:lstStyle/>
        <a:p>
          <a:endParaRPr lang="ru-RU"/>
        </a:p>
      </dgm:t>
    </dgm:pt>
    <dgm:pt modelId="{526CC20D-9A2A-462C-B135-B8F955DFE4CD}" type="pres">
      <dgm:prSet presAssocID="{D65059DE-979C-438C-9FEC-B96AA4E38D02}" presName="img" presStyleLbl="fgImgPlace1" presStyleIdx="2" presStyleCnt="3" custLinFactNeighborX="-1616" custLinFactNeighborY="1961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</dgm:spPr>
    </dgm:pt>
    <dgm:pt modelId="{8F55A02C-E410-4C89-B500-B2B3F514C033}" type="pres">
      <dgm:prSet presAssocID="{D65059DE-979C-438C-9FEC-B96AA4E38D02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50E2F89-0D65-4B01-A128-05E83EC3CF00}" type="presOf" srcId="{1DB938EE-A4B2-4C68-9FF4-A8E308A64527}" destId="{0B2FF715-713D-4C37-B018-8E777DCC6876}" srcOrd="0" destOrd="2" presId="urn:microsoft.com/office/officeart/2005/8/layout/vList4#1"/>
    <dgm:cxn modelId="{583BF0CF-5FB7-45F3-AF80-503C3216DEF0}" type="presOf" srcId="{A02E75CB-9243-40F8-9BED-83C30C744A15}" destId="{8C728C2B-58EE-45EA-80EC-B7BB3CF6DFEA}" srcOrd="0" destOrd="0" presId="urn:microsoft.com/office/officeart/2005/8/layout/vList4#1"/>
    <dgm:cxn modelId="{0715CBDE-518B-4936-96B1-41EE1CFD65C0}" type="presOf" srcId="{D65059DE-979C-438C-9FEC-B96AA4E38D02}" destId="{8F55A02C-E410-4C89-B500-B2B3F514C033}" srcOrd="1" destOrd="0" presId="urn:microsoft.com/office/officeart/2005/8/layout/vList4#1"/>
    <dgm:cxn modelId="{EC32FCDE-211E-4288-9C40-935470F9099D}" srcId="{92926CA8-E07B-4491-8E91-0C04AF4B1A39}" destId="{87C2565F-7CD5-4706-8E62-008AC2DE3CC7}" srcOrd="2" destOrd="0" parTransId="{DA6C0A78-A9D6-4DFE-B0C6-53E84494D01F}" sibTransId="{5E8925BC-3C17-402A-BF57-A3166DACFDF6}"/>
    <dgm:cxn modelId="{E53C5918-F2F5-4D3B-B671-9FD64B3D5DEE}" type="presOf" srcId="{4A02CD86-5C58-4AEE-A63D-F43B7504A034}" destId="{09B09253-40D7-46FE-8B7C-8D35980C4DFB}" srcOrd="1" destOrd="1" presId="urn:microsoft.com/office/officeart/2005/8/layout/vList4#1"/>
    <dgm:cxn modelId="{E8E621F0-7F7D-4798-8AEF-FB47CF1FFFEA}" type="presOf" srcId="{3EC8704A-AB93-4F95-9789-FE754F01F822}" destId="{8F55A02C-E410-4C89-B500-B2B3F514C033}" srcOrd="1" destOrd="2" presId="urn:microsoft.com/office/officeart/2005/8/layout/vList4#1"/>
    <dgm:cxn modelId="{6796CA2A-482F-4251-96F3-A749719EA640}" type="presOf" srcId="{879E43B7-792E-45AF-AB2C-6CDEE83408E2}" destId="{689E9F4B-1116-40FE-851D-302B04A4E45C}" srcOrd="0" destOrd="2" presId="urn:microsoft.com/office/officeart/2005/8/layout/vList4#1"/>
    <dgm:cxn modelId="{AA7D242C-D0A4-44B8-B331-7602F27F10EF}" type="presOf" srcId="{537F7949-ACCF-42CC-83E2-EB5B0536D326}" destId="{689E9F4B-1116-40FE-851D-302B04A4E45C}" srcOrd="0" destOrd="0" presId="urn:microsoft.com/office/officeart/2005/8/layout/vList4#1"/>
    <dgm:cxn modelId="{CE37289E-3AF1-45B3-BECC-1519A0AA533C}" srcId="{537F7949-ACCF-42CC-83E2-EB5B0536D326}" destId="{879E43B7-792E-45AF-AB2C-6CDEE83408E2}" srcOrd="1" destOrd="0" parTransId="{AD72DA77-1D9D-4C44-AA0A-9B5C407882FE}" sibTransId="{788FF6ED-425F-428A-8205-6C940B836ABF}"/>
    <dgm:cxn modelId="{46980FBD-E5F2-4E17-8E4C-1F68D8DD7E49}" type="presOf" srcId="{879E43B7-792E-45AF-AB2C-6CDEE83408E2}" destId="{12EE0A4D-336B-4C54-92AD-F1B8022926F8}" srcOrd="1" destOrd="2" presId="urn:microsoft.com/office/officeart/2005/8/layout/vList4#1"/>
    <dgm:cxn modelId="{1E16E4F2-856C-4FEA-A954-018FBED00F6C}" type="presOf" srcId="{87C2565F-7CD5-4706-8E62-008AC2DE3CC7}" destId="{0B2FF715-713D-4C37-B018-8E777DCC6876}" srcOrd="0" destOrd="3" presId="urn:microsoft.com/office/officeart/2005/8/layout/vList4#1"/>
    <dgm:cxn modelId="{0A020459-F1D4-4D3C-9B48-C676C0C0BB03}" type="presOf" srcId="{537F7949-ACCF-42CC-83E2-EB5B0536D326}" destId="{12EE0A4D-336B-4C54-92AD-F1B8022926F8}" srcOrd="1" destOrd="0" presId="urn:microsoft.com/office/officeart/2005/8/layout/vList4#1"/>
    <dgm:cxn modelId="{EA4CC8CF-9089-445F-BDF7-B58E207706CD}" type="presOf" srcId="{92926CA8-E07B-4491-8E91-0C04AF4B1A39}" destId="{0B2FF715-713D-4C37-B018-8E777DCC6876}" srcOrd="0" destOrd="0" presId="urn:microsoft.com/office/officeart/2005/8/layout/vList4#1"/>
    <dgm:cxn modelId="{D797E3F5-BBBA-44D2-8446-9A0788367CCB}" type="presOf" srcId="{1DB938EE-A4B2-4C68-9FF4-A8E308A64527}" destId="{09B09253-40D7-46FE-8B7C-8D35980C4DFB}" srcOrd="1" destOrd="2" presId="urn:microsoft.com/office/officeart/2005/8/layout/vList4#1"/>
    <dgm:cxn modelId="{8506D2D7-9917-478A-95E5-A0BB66292D05}" srcId="{92926CA8-E07B-4491-8E91-0C04AF4B1A39}" destId="{4A02CD86-5C58-4AEE-A63D-F43B7504A034}" srcOrd="0" destOrd="0" parTransId="{7F4DB7E9-0D55-43E8-99B9-54147277D5CD}" sibTransId="{C9579B44-6118-4011-BC7F-1A2F4F18120B}"/>
    <dgm:cxn modelId="{001972FC-18A6-4611-B2D3-6677471BE3AF}" type="presOf" srcId="{D70C4274-962F-4197-A4EE-BB9B229BB4C9}" destId="{B68EBB16-D76E-4B7E-8CCA-DA5CB80406AC}" srcOrd="0" destOrd="1" presId="urn:microsoft.com/office/officeart/2005/8/layout/vList4#1"/>
    <dgm:cxn modelId="{676AC2AB-518B-4088-81B3-FF868DA20453}" type="presOf" srcId="{4A02CD86-5C58-4AEE-A63D-F43B7504A034}" destId="{0B2FF715-713D-4C37-B018-8E777DCC6876}" srcOrd="0" destOrd="1" presId="urn:microsoft.com/office/officeart/2005/8/layout/vList4#1"/>
    <dgm:cxn modelId="{CE332C21-316E-4C2A-9BC3-6656C4E94C32}" type="presOf" srcId="{87C2565F-7CD5-4706-8E62-008AC2DE3CC7}" destId="{09B09253-40D7-46FE-8B7C-8D35980C4DFB}" srcOrd="1" destOrd="3" presId="urn:microsoft.com/office/officeart/2005/8/layout/vList4#1"/>
    <dgm:cxn modelId="{0B84CF37-CDDB-4911-87A1-7E408292EE9B}" type="presOf" srcId="{49621942-EF06-42FA-B10C-604478FD0B02}" destId="{689E9F4B-1116-40FE-851D-302B04A4E45C}" srcOrd="0" destOrd="1" presId="urn:microsoft.com/office/officeart/2005/8/layout/vList4#1"/>
    <dgm:cxn modelId="{E04F6399-CE6C-4ECC-A00C-71F1FDA35A18}" type="presOf" srcId="{D70C4274-962F-4197-A4EE-BB9B229BB4C9}" destId="{8F55A02C-E410-4C89-B500-B2B3F514C033}" srcOrd="1" destOrd="1" presId="urn:microsoft.com/office/officeart/2005/8/layout/vList4#1"/>
    <dgm:cxn modelId="{FDD2750F-69BC-42AC-A078-954D9823C49B}" type="presOf" srcId="{3EC8704A-AB93-4F95-9789-FE754F01F822}" destId="{B68EBB16-D76E-4B7E-8CCA-DA5CB80406AC}" srcOrd="0" destOrd="2" presId="urn:microsoft.com/office/officeart/2005/8/layout/vList4#1"/>
    <dgm:cxn modelId="{4EBEB7C4-099D-4655-8FF3-EB0B9C2456D8}" srcId="{537F7949-ACCF-42CC-83E2-EB5B0536D326}" destId="{49621942-EF06-42FA-B10C-604478FD0B02}" srcOrd="0" destOrd="0" parTransId="{5C2A3B48-01AF-4271-9680-18B2947032CD}" sibTransId="{86DE526D-5F9F-4346-AE70-A9DF7EC4096C}"/>
    <dgm:cxn modelId="{5EED95A6-8C68-4DAC-84A9-3B0312EE112D}" type="presOf" srcId="{49621942-EF06-42FA-B10C-604478FD0B02}" destId="{12EE0A4D-336B-4C54-92AD-F1B8022926F8}" srcOrd="1" destOrd="1" presId="urn:microsoft.com/office/officeart/2005/8/layout/vList4#1"/>
    <dgm:cxn modelId="{4B4257CA-59B0-48FC-8FB9-BE26E84DBA04}" type="presOf" srcId="{92926CA8-E07B-4491-8E91-0C04AF4B1A39}" destId="{09B09253-40D7-46FE-8B7C-8D35980C4DFB}" srcOrd="1" destOrd="0" presId="urn:microsoft.com/office/officeart/2005/8/layout/vList4#1"/>
    <dgm:cxn modelId="{67B4E7F4-FD36-42CD-8B02-9381A0CFEFC1}" srcId="{A02E75CB-9243-40F8-9BED-83C30C744A15}" destId="{92926CA8-E07B-4491-8E91-0C04AF4B1A39}" srcOrd="0" destOrd="0" parTransId="{2947E9CB-0DA7-42A2-82BD-3537E919A2F9}" sibTransId="{E1DFE7E4-094E-4814-AFCC-E8981AC712B7}"/>
    <dgm:cxn modelId="{F61F7208-36D5-4561-B7B9-14BDE72640BC}" srcId="{A02E75CB-9243-40F8-9BED-83C30C744A15}" destId="{537F7949-ACCF-42CC-83E2-EB5B0536D326}" srcOrd="1" destOrd="0" parTransId="{C1A0B3E1-B222-480F-9ADE-8AAC54C08F5C}" sibTransId="{FE5973CB-8D0F-48B1-A517-F853D05AC3B4}"/>
    <dgm:cxn modelId="{2A7C1C32-4E53-42E3-8DFD-5F6941E53C09}" srcId="{D65059DE-979C-438C-9FEC-B96AA4E38D02}" destId="{D70C4274-962F-4197-A4EE-BB9B229BB4C9}" srcOrd="0" destOrd="0" parTransId="{C4FF6B7B-20BC-4CB2-8926-E08F371735ED}" sibTransId="{3FA96EA1-22C0-4248-B8C2-8C01396F5B27}"/>
    <dgm:cxn modelId="{6E6EAD4D-4B03-4FCE-B7A5-B32C7304C65D}" srcId="{92926CA8-E07B-4491-8E91-0C04AF4B1A39}" destId="{1DB938EE-A4B2-4C68-9FF4-A8E308A64527}" srcOrd="1" destOrd="0" parTransId="{A50E1422-8985-4DB2-ABF2-D94652CE8C21}" sibTransId="{CBEF70AE-343E-4142-A4CD-6058FACC41AF}"/>
    <dgm:cxn modelId="{22F8FAA0-E164-4BB8-9238-7623E07C57D9}" type="presOf" srcId="{D65059DE-979C-438C-9FEC-B96AA4E38D02}" destId="{B68EBB16-D76E-4B7E-8CCA-DA5CB80406AC}" srcOrd="0" destOrd="0" presId="urn:microsoft.com/office/officeart/2005/8/layout/vList4#1"/>
    <dgm:cxn modelId="{51033175-D1D8-4B4C-B8E7-7470B2509D44}" srcId="{A02E75CB-9243-40F8-9BED-83C30C744A15}" destId="{D65059DE-979C-438C-9FEC-B96AA4E38D02}" srcOrd="2" destOrd="0" parTransId="{E0A1CC20-578F-4001-943F-C418F15147BE}" sibTransId="{4D4711C6-86B2-4908-99D5-196A398FC2D5}"/>
    <dgm:cxn modelId="{6AA24C3D-AFCD-4CA2-A35C-5C9A011CF3E8}" srcId="{D65059DE-979C-438C-9FEC-B96AA4E38D02}" destId="{3EC8704A-AB93-4F95-9789-FE754F01F822}" srcOrd="1" destOrd="0" parTransId="{7D8FDDDE-274C-4CF3-B91D-8673249FA735}" sibTransId="{7D5331EC-CA75-41D6-9BC6-C0B27F78A252}"/>
    <dgm:cxn modelId="{CF455AF2-7527-41FF-946B-470B48145625}" type="presParOf" srcId="{8C728C2B-58EE-45EA-80EC-B7BB3CF6DFEA}" destId="{939D8B02-1D22-4EE0-B896-D47E2D898E81}" srcOrd="0" destOrd="0" presId="urn:microsoft.com/office/officeart/2005/8/layout/vList4#1"/>
    <dgm:cxn modelId="{AA6D03CE-F26D-41B4-90CF-FE7B0C5EB889}" type="presParOf" srcId="{939D8B02-1D22-4EE0-B896-D47E2D898E81}" destId="{0B2FF715-713D-4C37-B018-8E777DCC6876}" srcOrd="0" destOrd="0" presId="urn:microsoft.com/office/officeart/2005/8/layout/vList4#1"/>
    <dgm:cxn modelId="{5B911627-7C83-4458-A11C-00D7D8527498}" type="presParOf" srcId="{939D8B02-1D22-4EE0-B896-D47E2D898E81}" destId="{26B8B0EE-E98D-46F2-B6D7-35454A632AAE}" srcOrd="1" destOrd="0" presId="urn:microsoft.com/office/officeart/2005/8/layout/vList4#1"/>
    <dgm:cxn modelId="{0C2F45F3-A23E-4013-8C3C-DD8A3C6370ED}" type="presParOf" srcId="{939D8B02-1D22-4EE0-B896-D47E2D898E81}" destId="{09B09253-40D7-46FE-8B7C-8D35980C4DFB}" srcOrd="2" destOrd="0" presId="urn:microsoft.com/office/officeart/2005/8/layout/vList4#1"/>
    <dgm:cxn modelId="{D5595C9B-20A3-4B4F-973F-0CE71190115D}" type="presParOf" srcId="{8C728C2B-58EE-45EA-80EC-B7BB3CF6DFEA}" destId="{EC068ADE-44BE-4B50-B011-C5CD18EF8C7C}" srcOrd="1" destOrd="0" presId="urn:microsoft.com/office/officeart/2005/8/layout/vList4#1"/>
    <dgm:cxn modelId="{E4CBE17C-C8AB-4230-8D59-3590055A915C}" type="presParOf" srcId="{8C728C2B-58EE-45EA-80EC-B7BB3CF6DFEA}" destId="{27E6814E-3887-4A7F-9703-FA8867A189AF}" srcOrd="2" destOrd="0" presId="urn:microsoft.com/office/officeart/2005/8/layout/vList4#1"/>
    <dgm:cxn modelId="{6611288A-6E3A-4EF4-A7B7-DC9BDC73D040}" type="presParOf" srcId="{27E6814E-3887-4A7F-9703-FA8867A189AF}" destId="{689E9F4B-1116-40FE-851D-302B04A4E45C}" srcOrd="0" destOrd="0" presId="urn:microsoft.com/office/officeart/2005/8/layout/vList4#1"/>
    <dgm:cxn modelId="{6CC1D1B8-C64F-485A-A3EF-1F47950279D9}" type="presParOf" srcId="{27E6814E-3887-4A7F-9703-FA8867A189AF}" destId="{06150219-40A9-4462-9443-BA2787B35699}" srcOrd="1" destOrd="0" presId="urn:microsoft.com/office/officeart/2005/8/layout/vList4#1"/>
    <dgm:cxn modelId="{3E9E793C-87F6-40C5-8326-D96084AE3E05}" type="presParOf" srcId="{27E6814E-3887-4A7F-9703-FA8867A189AF}" destId="{12EE0A4D-336B-4C54-92AD-F1B8022926F8}" srcOrd="2" destOrd="0" presId="urn:microsoft.com/office/officeart/2005/8/layout/vList4#1"/>
    <dgm:cxn modelId="{D037779D-711D-4F96-AF6B-839A02414B0D}" type="presParOf" srcId="{8C728C2B-58EE-45EA-80EC-B7BB3CF6DFEA}" destId="{CEB070FC-900A-44AA-AC9D-94C8FC6FDB25}" srcOrd="3" destOrd="0" presId="urn:microsoft.com/office/officeart/2005/8/layout/vList4#1"/>
    <dgm:cxn modelId="{930681EA-1C2D-4900-9312-19998BEF2FF8}" type="presParOf" srcId="{8C728C2B-58EE-45EA-80EC-B7BB3CF6DFEA}" destId="{C527FCB4-5282-486D-AE20-8D2F74E388F5}" srcOrd="4" destOrd="0" presId="urn:microsoft.com/office/officeart/2005/8/layout/vList4#1"/>
    <dgm:cxn modelId="{42699022-3095-489B-93D7-7F09FAA8163F}" type="presParOf" srcId="{C527FCB4-5282-486D-AE20-8D2F74E388F5}" destId="{B68EBB16-D76E-4B7E-8CCA-DA5CB80406AC}" srcOrd="0" destOrd="0" presId="urn:microsoft.com/office/officeart/2005/8/layout/vList4#1"/>
    <dgm:cxn modelId="{2E52DC1C-BF14-48D7-8174-E77FB7ED3B9A}" type="presParOf" srcId="{C527FCB4-5282-486D-AE20-8D2F74E388F5}" destId="{526CC20D-9A2A-462C-B135-B8F955DFE4CD}" srcOrd="1" destOrd="0" presId="urn:microsoft.com/office/officeart/2005/8/layout/vList4#1"/>
    <dgm:cxn modelId="{81213C48-F206-4A9E-AC20-B28F593262BB}" type="presParOf" srcId="{C527FCB4-5282-486D-AE20-8D2F74E388F5}" destId="{8F55A02C-E410-4C89-B500-B2B3F514C033}" srcOrd="2" destOrd="0" presId="urn:microsoft.com/office/officeart/2005/8/layout/vList4#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D3A0DE0-368D-4B68-A300-0F8B9E27660B}" type="doc">
      <dgm:prSet loTypeId="urn:microsoft.com/office/officeart/2005/8/layout/arrow6" loCatId="relationship" qsTypeId="urn:microsoft.com/office/officeart/2005/8/quickstyle/simple1" qsCatId="simple" csTypeId="urn:microsoft.com/office/officeart/2005/8/colors/accent1_1" csCatId="accent1" phldr="1"/>
      <dgm:spPr>
        <a:scene3d>
          <a:camera prst="orthographicFront">
            <a:rot lat="0" lon="0" rev="0"/>
          </a:camera>
          <a:lightRig rig="soft" dir="t">
            <a:rot lat="0" lon="0" rev="0"/>
          </a:lightRig>
        </a:scene3d>
      </dgm:spPr>
      <dgm:t>
        <a:bodyPr/>
        <a:lstStyle/>
        <a:p>
          <a:endParaRPr lang="ru-RU"/>
        </a:p>
      </dgm:t>
    </dgm:pt>
    <dgm:pt modelId="{D13A278F-7697-445B-BFA2-FA0BB675BC36}">
      <dgm:prSet phldrT="[Текст]" custT="1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 sz="2000" b="1" i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endParaRPr lang="ru-RU" sz="2000" b="1" i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r>
            <a:rPr lang="ru-RU" sz="23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монолог</a:t>
          </a:r>
          <a:endParaRPr lang="ru-RU" sz="2300" b="1" i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7E7C16A-A7C7-45B1-9530-FC4A21D9F93E}" type="parTrans" cxnId="{A851376B-9CFC-477D-AAD8-01C81BEF6FB7}">
      <dgm:prSet/>
      <dgm:spPr/>
      <dgm:t>
        <a:bodyPr/>
        <a:lstStyle/>
        <a:p>
          <a:endParaRPr lang="ru-RU"/>
        </a:p>
      </dgm:t>
    </dgm:pt>
    <dgm:pt modelId="{A0BDCBE4-ED31-48C4-B785-193F4392F54E}" type="sibTrans" cxnId="{A851376B-9CFC-477D-AAD8-01C81BEF6FB7}">
      <dgm:prSet/>
      <dgm:spPr/>
      <dgm:t>
        <a:bodyPr/>
        <a:lstStyle/>
        <a:p>
          <a:endParaRPr lang="ru-RU"/>
        </a:p>
      </dgm:t>
    </dgm:pt>
    <dgm:pt modelId="{56D1D523-3DED-45CF-9393-DEDBB27DAD61}">
      <dgm:prSet phldrT="[Текст]" custT="1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3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диалог</a:t>
          </a:r>
          <a:endParaRPr lang="ru-RU" sz="2300" b="1" i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2F74636-BAE6-4A49-819E-934054313CB9}" type="parTrans" cxnId="{9AF8F9D6-056E-4C7F-BE47-E18872ED2761}">
      <dgm:prSet/>
      <dgm:spPr/>
      <dgm:t>
        <a:bodyPr/>
        <a:lstStyle/>
        <a:p>
          <a:endParaRPr lang="ru-RU"/>
        </a:p>
      </dgm:t>
    </dgm:pt>
    <dgm:pt modelId="{06094ADC-263C-4A51-8810-85DD8EDB8537}" type="sibTrans" cxnId="{9AF8F9D6-056E-4C7F-BE47-E18872ED2761}">
      <dgm:prSet/>
      <dgm:spPr/>
      <dgm:t>
        <a:bodyPr/>
        <a:lstStyle/>
        <a:p>
          <a:endParaRPr lang="ru-RU"/>
        </a:p>
      </dgm:t>
    </dgm:pt>
    <dgm:pt modelId="{A6E53EA4-1AD0-47DD-A7D3-ADA9A28B7A47}">
      <dgm:prSet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 sz="3600" dirty="0"/>
        </a:p>
      </dgm:t>
    </dgm:pt>
    <dgm:pt modelId="{AE19A326-7308-45C7-960E-D3105A4EDC5A}" type="sibTrans" cxnId="{D925CCFD-92E1-4867-8124-C7BA40603AF7}">
      <dgm:prSet/>
      <dgm:spPr/>
      <dgm:t>
        <a:bodyPr/>
        <a:lstStyle/>
        <a:p>
          <a:endParaRPr lang="ru-RU"/>
        </a:p>
      </dgm:t>
    </dgm:pt>
    <dgm:pt modelId="{1C661D0D-B95F-4C34-B24A-4C7308872674}" type="parTrans" cxnId="{D925CCFD-92E1-4867-8124-C7BA40603AF7}">
      <dgm:prSet/>
      <dgm:spPr/>
      <dgm:t>
        <a:bodyPr/>
        <a:lstStyle/>
        <a:p>
          <a:endParaRPr lang="ru-RU"/>
        </a:p>
      </dgm:t>
    </dgm:pt>
    <dgm:pt modelId="{AA7412C3-C181-4E93-A19A-5591237934BB}" type="pres">
      <dgm:prSet presAssocID="{ED3A0DE0-368D-4B68-A300-0F8B9E27660B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9702CED-A565-4F26-918C-C76EA753136C}" type="pres">
      <dgm:prSet presAssocID="{ED3A0DE0-368D-4B68-A300-0F8B9E27660B}" presName="ribbon" presStyleLbl="node1" presStyleIdx="0" presStyleCnt="1" custLinFactNeighborX="1396" custLinFactNeighborY="28733"/>
      <dgm:spPr>
        <a:solidFill>
          <a:schemeClr val="accent6"/>
        </a:solidFill>
        <a:ln>
          <a:solidFill>
            <a:schemeClr val="accent6">
              <a:lumMod val="50000"/>
            </a:schemeClr>
          </a:solidFill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/>
        </a:p>
      </dgm:t>
    </dgm:pt>
    <dgm:pt modelId="{29AC3133-EE74-4846-A913-5A6316CA0850}" type="pres">
      <dgm:prSet presAssocID="{ED3A0DE0-368D-4B68-A300-0F8B9E27660B}" presName="leftArrowText" presStyleLbl="node1" presStyleIdx="0" presStyleCnt="1" custScaleX="137537" custLinFactNeighborX="2830" custLinFactNeighborY="5189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36BF9B-6DF0-47BF-90A5-207348F86EE7}" type="pres">
      <dgm:prSet presAssocID="{ED3A0DE0-368D-4B68-A300-0F8B9E27660B}" presName="rightArrowText" presStyleLbl="node1" presStyleIdx="0" presStyleCnt="1" custLinFactNeighborX="-3432" custLinFactNeighborY="6308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1DF31FB-E263-4006-877D-E7C25182EF4C}" type="presOf" srcId="{56D1D523-3DED-45CF-9393-DEDBB27DAD61}" destId="{4536BF9B-6DF0-47BF-90A5-207348F86EE7}" srcOrd="0" destOrd="0" presId="urn:microsoft.com/office/officeart/2005/8/layout/arrow6"/>
    <dgm:cxn modelId="{7A010234-58D0-46C9-83E9-D5DFCEE42C66}" type="presOf" srcId="{A6E53EA4-1AD0-47DD-A7D3-ADA9A28B7A47}" destId="{29AC3133-EE74-4846-A913-5A6316CA0850}" srcOrd="0" destOrd="1" presId="urn:microsoft.com/office/officeart/2005/8/layout/arrow6"/>
    <dgm:cxn modelId="{B8E41B21-D58D-4252-ABCD-995B40E74FB3}" type="presOf" srcId="{ED3A0DE0-368D-4B68-A300-0F8B9E27660B}" destId="{AA7412C3-C181-4E93-A19A-5591237934BB}" srcOrd="0" destOrd="0" presId="urn:microsoft.com/office/officeart/2005/8/layout/arrow6"/>
    <dgm:cxn modelId="{906194D4-E10F-404A-BA2D-50F6226C32A0}" type="presOf" srcId="{D13A278F-7697-445B-BFA2-FA0BB675BC36}" destId="{29AC3133-EE74-4846-A913-5A6316CA0850}" srcOrd="0" destOrd="0" presId="urn:microsoft.com/office/officeart/2005/8/layout/arrow6"/>
    <dgm:cxn modelId="{9AF8F9D6-056E-4C7F-BE47-E18872ED2761}" srcId="{ED3A0DE0-368D-4B68-A300-0F8B9E27660B}" destId="{56D1D523-3DED-45CF-9393-DEDBB27DAD61}" srcOrd="1" destOrd="0" parTransId="{32F74636-BAE6-4A49-819E-934054313CB9}" sibTransId="{06094ADC-263C-4A51-8810-85DD8EDB8537}"/>
    <dgm:cxn modelId="{A851376B-9CFC-477D-AAD8-01C81BEF6FB7}" srcId="{ED3A0DE0-368D-4B68-A300-0F8B9E27660B}" destId="{D13A278F-7697-445B-BFA2-FA0BB675BC36}" srcOrd="0" destOrd="0" parTransId="{F7E7C16A-A7C7-45B1-9530-FC4A21D9F93E}" sibTransId="{A0BDCBE4-ED31-48C4-B785-193F4392F54E}"/>
    <dgm:cxn modelId="{D925CCFD-92E1-4867-8124-C7BA40603AF7}" srcId="{D13A278F-7697-445B-BFA2-FA0BB675BC36}" destId="{A6E53EA4-1AD0-47DD-A7D3-ADA9A28B7A47}" srcOrd="0" destOrd="0" parTransId="{1C661D0D-B95F-4C34-B24A-4C7308872674}" sibTransId="{AE19A326-7308-45C7-960E-D3105A4EDC5A}"/>
    <dgm:cxn modelId="{6AF81FD4-7A76-4EAE-B279-5B32E4D2D0BB}" type="presParOf" srcId="{AA7412C3-C181-4E93-A19A-5591237934BB}" destId="{69702CED-A565-4F26-918C-C76EA753136C}" srcOrd="0" destOrd="0" presId="urn:microsoft.com/office/officeart/2005/8/layout/arrow6"/>
    <dgm:cxn modelId="{AF1FD037-6441-44F6-9209-9D6E222D700F}" type="presParOf" srcId="{AA7412C3-C181-4E93-A19A-5591237934BB}" destId="{29AC3133-EE74-4846-A913-5A6316CA0850}" srcOrd="1" destOrd="0" presId="urn:microsoft.com/office/officeart/2005/8/layout/arrow6"/>
    <dgm:cxn modelId="{345FBFA0-3C43-4C36-A25B-CCDCF1101CA7}" type="presParOf" srcId="{AA7412C3-C181-4E93-A19A-5591237934BB}" destId="{4536BF9B-6DF0-47BF-90A5-207348F86EE7}" srcOrd="2" destOrd="0" presId="urn:microsoft.com/office/officeart/2005/8/layout/arrow6"/>
  </dgm:cxnLst>
  <dgm:bg>
    <a:solidFill>
      <a:schemeClr val="accent6">
        <a:lumMod val="20000"/>
        <a:lumOff val="80000"/>
      </a:schemeClr>
    </a:solidFill>
  </dgm:bg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72A8F78-E803-42E9-A238-6BEFF86E062D}" type="doc">
      <dgm:prSet loTypeId="urn:microsoft.com/office/officeart/2005/8/layout/funne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A50ABF4-3C8E-4E83-9FDF-C5908A263341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bg1"/>
              </a:solidFill>
            </a:rPr>
            <a:t>ОПОРОЙ</a:t>
          </a:r>
          <a:endParaRPr lang="ru-RU" sz="1400" b="1" dirty="0">
            <a:solidFill>
              <a:schemeClr val="bg1"/>
            </a:solidFill>
          </a:endParaRPr>
        </a:p>
      </dgm:t>
    </dgm:pt>
    <dgm:pt modelId="{30F9C69D-7593-45A2-92CD-B56998FB148B}" type="parTrans" cxnId="{0DD3B1C6-197B-4150-AAB6-D7D1CBEA33C6}">
      <dgm:prSet/>
      <dgm:spPr/>
      <dgm:t>
        <a:bodyPr/>
        <a:lstStyle/>
        <a:p>
          <a:endParaRPr lang="ru-RU"/>
        </a:p>
      </dgm:t>
    </dgm:pt>
    <dgm:pt modelId="{640DD04A-7971-41C9-AB6E-38401946E9E6}" type="sibTrans" cxnId="{0DD3B1C6-197B-4150-AAB6-D7D1CBEA33C6}">
      <dgm:prSet/>
      <dgm:spPr/>
      <dgm:t>
        <a:bodyPr/>
        <a:lstStyle/>
        <a:p>
          <a:endParaRPr lang="ru-RU"/>
        </a:p>
      </dgm:t>
    </dgm:pt>
    <dgm:pt modelId="{4975271E-DCAE-4EB3-ACD3-45D4AF77D799}">
      <dgm:prSet phldrT="[Текст]" custT="1"/>
      <dgm:spPr/>
      <dgm:t>
        <a:bodyPr/>
        <a:lstStyle/>
        <a:p>
          <a:r>
            <a:rPr lang="ru-RU" sz="1600" b="1" dirty="0" smtClean="0"/>
            <a:t>С</a:t>
          </a:r>
          <a:endParaRPr lang="ru-RU" sz="1600" b="1" dirty="0"/>
        </a:p>
      </dgm:t>
    </dgm:pt>
    <dgm:pt modelId="{5DE67323-9172-4CC8-9F9B-3545B7037ED5}" type="parTrans" cxnId="{8A477C24-AEFB-47F3-A63F-127CC6ABDDCC}">
      <dgm:prSet/>
      <dgm:spPr/>
      <dgm:t>
        <a:bodyPr/>
        <a:lstStyle/>
        <a:p>
          <a:endParaRPr lang="ru-RU"/>
        </a:p>
      </dgm:t>
    </dgm:pt>
    <dgm:pt modelId="{086D1DB1-42F8-48EE-AF56-C71D1C3AA060}" type="sibTrans" cxnId="{8A477C24-AEFB-47F3-A63F-127CC6ABDDCC}">
      <dgm:prSet/>
      <dgm:spPr/>
      <dgm:t>
        <a:bodyPr/>
        <a:lstStyle/>
        <a:p>
          <a:endParaRPr lang="ru-RU"/>
        </a:p>
      </dgm:t>
    </dgm:pt>
    <dgm:pt modelId="{F1CEA760-6E6F-4B0B-9192-C4739ED4D87A}">
      <dgm:prSet phldrT="[Текст]"/>
      <dgm:spPr/>
      <dgm:t>
        <a:bodyPr/>
        <a:lstStyle/>
        <a:p>
          <a:r>
            <a:rPr lang="ru-RU" b="1" dirty="0" smtClean="0"/>
            <a:t>НА ТЕКСТ</a:t>
          </a:r>
          <a:endParaRPr lang="ru-RU" b="1" dirty="0"/>
        </a:p>
      </dgm:t>
    </dgm:pt>
    <dgm:pt modelId="{1BDA5483-3F8B-40D0-ABF6-450E0BA5D383}" type="parTrans" cxnId="{65F4D786-CA5F-43E5-AD4F-C1A20BA00F32}">
      <dgm:prSet/>
      <dgm:spPr/>
      <dgm:t>
        <a:bodyPr/>
        <a:lstStyle/>
        <a:p>
          <a:endParaRPr lang="ru-RU"/>
        </a:p>
      </dgm:t>
    </dgm:pt>
    <dgm:pt modelId="{9C64358D-601F-4513-A138-71EA59A29217}" type="sibTrans" cxnId="{65F4D786-CA5F-43E5-AD4F-C1A20BA00F32}">
      <dgm:prSet/>
      <dgm:spPr/>
      <dgm:t>
        <a:bodyPr/>
        <a:lstStyle/>
        <a:p>
          <a:endParaRPr lang="ru-RU"/>
        </a:p>
      </dgm:t>
    </dgm:pt>
    <dgm:pt modelId="{8F105E2B-B426-4A0C-9A3E-1266809D9051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002060"/>
              </a:solidFill>
            </a:rPr>
            <a:t>«сверху вниз»</a:t>
          </a:r>
          <a:endParaRPr lang="ru-RU" sz="2400" b="1" dirty="0">
            <a:solidFill>
              <a:srgbClr val="002060"/>
            </a:solidFill>
          </a:endParaRPr>
        </a:p>
      </dgm:t>
    </dgm:pt>
    <dgm:pt modelId="{24C523B2-BE3C-496E-A9BE-A723DAD56BB2}" type="parTrans" cxnId="{D3DCF524-E55B-491E-914F-7AFA40094A3E}">
      <dgm:prSet/>
      <dgm:spPr/>
      <dgm:t>
        <a:bodyPr/>
        <a:lstStyle/>
        <a:p>
          <a:endParaRPr lang="ru-RU"/>
        </a:p>
      </dgm:t>
    </dgm:pt>
    <dgm:pt modelId="{B33E6C5E-85D0-4AA4-A71B-36FC11434FA5}" type="sibTrans" cxnId="{D3DCF524-E55B-491E-914F-7AFA40094A3E}">
      <dgm:prSet/>
      <dgm:spPr/>
      <dgm:t>
        <a:bodyPr/>
        <a:lstStyle/>
        <a:p>
          <a:endParaRPr lang="ru-RU"/>
        </a:p>
      </dgm:t>
    </dgm:pt>
    <dgm:pt modelId="{32054A4F-038F-4D2B-BE37-CCE5B350A5FA}" type="pres">
      <dgm:prSet presAssocID="{172A8F78-E803-42E9-A238-6BEFF86E062D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D5FE620-5CBD-4073-B68B-9C3990F8836B}" type="pres">
      <dgm:prSet presAssocID="{172A8F78-E803-42E9-A238-6BEFF86E062D}" presName="ellipse" presStyleLbl="trBgShp" presStyleIdx="0" presStyleCnt="1"/>
      <dgm:spPr/>
    </dgm:pt>
    <dgm:pt modelId="{ECA06780-98E6-4D6A-A933-1A91E3349902}" type="pres">
      <dgm:prSet presAssocID="{172A8F78-E803-42E9-A238-6BEFF86E062D}" presName="arrow1" presStyleLbl="fgShp" presStyleIdx="0" presStyleCnt="1"/>
      <dgm:spPr/>
    </dgm:pt>
    <dgm:pt modelId="{72B941BD-F065-4A2B-B7C2-78CAEF9E0633}" type="pres">
      <dgm:prSet presAssocID="{172A8F78-E803-42E9-A238-6BEFF86E062D}" presName="rectangle" presStyleLbl="revTx" presStyleIdx="0" presStyleCnt="1" custScaleX="1739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8F377F-067B-4183-907E-91706476CFD5}" type="pres">
      <dgm:prSet presAssocID="{4975271E-DCAE-4EB3-ACD3-45D4AF77D799}" presName="item1" presStyleLbl="node1" presStyleIdx="0" presStyleCnt="3" custScaleX="127687" custScaleY="127687" custLinFactNeighborX="-4603" custLinFactNeighborY="243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34D5B1-5B80-49D5-B5E1-F2CACFB5AAE0}" type="pres">
      <dgm:prSet presAssocID="{F1CEA760-6E6F-4B0B-9192-C4739ED4D87A}" presName="item2" presStyleLbl="node1" presStyleIdx="1" presStyleCnt="3" custScaleX="127687" custScaleY="127687" custLinFactNeighborX="5241" custLinFactNeighborY="-8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587701-9E40-49CD-8160-208502702D50}" type="pres">
      <dgm:prSet presAssocID="{8F105E2B-B426-4A0C-9A3E-1266809D9051}" presName="item3" presStyleLbl="node1" presStyleIdx="2" presStyleCnt="3" custScaleX="127687" custScaleY="127687" custLinFactNeighborX="32517" custLinFactNeighborY="290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90BBAF-9F38-4622-AAD1-E035DE11ACD7}" type="pres">
      <dgm:prSet presAssocID="{172A8F78-E803-42E9-A238-6BEFF86E062D}" presName="funnel" presStyleLbl="trAlignAcc1" presStyleIdx="0" presStyleCnt="1" custAng="10800000" custLinFactNeighborX="999" custLinFactNeighborY="10924"/>
      <dgm:spPr/>
      <dgm:t>
        <a:bodyPr/>
        <a:lstStyle/>
        <a:p>
          <a:endParaRPr lang="ru-RU"/>
        </a:p>
      </dgm:t>
    </dgm:pt>
  </dgm:ptLst>
  <dgm:cxnLst>
    <dgm:cxn modelId="{0CEC7421-5161-47D5-AEB0-E3D00C328B1D}" type="presOf" srcId="{F1CEA760-6E6F-4B0B-9192-C4739ED4D87A}" destId="{0F8F377F-067B-4183-907E-91706476CFD5}" srcOrd="0" destOrd="0" presId="urn:microsoft.com/office/officeart/2005/8/layout/funnel1"/>
    <dgm:cxn modelId="{EAC97E8F-DBE2-4E1E-AB40-935CA9347E83}" type="presOf" srcId="{172A8F78-E803-42E9-A238-6BEFF86E062D}" destId="{32054A4F-038F-4D2B-BE37-CCE5B350A5FA}" srcOrd="0" destOrd="0" presId="urn:microsoft.com/office/officeart/2005/8/layout/funnel1"/>
    <dgm:cxn modelId="{59E61EE4-6986-4B49-A534-C2B998FA6C98}" type="presOf" srcId="{4975271E-DCAE-4EB3-ACD3-45D4AF77D799}" destId="{8E34D5B1-5B80-49D5-B5E1-F2CACFB5AAE0}" srcOrd="0" destOrd="0" presId="urn:microsoft.com/office/officeart/2005/8/layout/funnel1"/>
    <dgm:cxn modelId="{D3DCF524-E55B-491E-914F-7AFA40094A3E}" srcId="{172A8F78-E803-42E9-A238-6BEFF86E062D}" destId="{8F105E2B-B426-4A0C-9A3E-1266809D9051}" srcOrd="3" destOrd="0" parTransId="{24C523B2-BE3C-496E-A9BE-A723DAD56BB2}" sibTransId="{B33E6C5E-85D0-4AA4-A71B-36FC11434FA5}"/>
    <dgm:cxn modelId="{A517C827-31D4-495D-A08E-95CC24A3B49B}" type="presOf" srcId="{6A50ABF4-3C8E-4E83-9FDF-C5908A263341}" destId="{2A587701-9E40-49CD-8160-208502702D50}" srcOrd="0" destOrd="0" presId="urn:microsoft.com/office/officeart/2005/8/layout/funnel1"/>
    <dgm:cxn modelId="{8A477C24-AEFB-47F3-A63F-127CC6ABDDCC}" srcId="{172A8F78-E803-42E9-A238-6BEFF86E062D}" destId="{4975271E-DCAE-4EB3-ACD3-45D4AF77D799}" srcOrd="1" destOrd="0" parTransId="{5DE67323-9172-4CC8-9F9B-3545B7037ED5}" sibTransId="{086D1DB1-42F8-48EE-AF56-C71D1C3AA060}"/>
    <dgm:cxn modelId="{0DD3B1C6-197B-4150-AAB6-D7D1CBEA33C6}" srcId="{172A8F78-E803-42E9-A238-6BEFF86E062D}" destId="{6A50ABF4-3C8E-4E83-9FDF-C5908A263341}" srcOrd="0" destOrd="0" parTransId="{30F9C69D-7593-45A2-92CD-B56998FB148B}" sibTransId="{640DD04A-7971-41C9-AB6E-38401946E9E6}"/>
    <dgm:cxn modelId="{65F4D786-CA5F-43E5-AD4F-C1A20BA00F32}" srcId="{172A8F78-E803-42E9-A238-6BEFF86E062D}" destId="{F1CEA760-6E6F-4B0B-9192-C4739ED4D87A}" srcOrd="2" destOrd="0" parTransId="{1BDA5483-3F8B-40D0-ABF6-450E0BA5D383}" sibTransId="{9C64358D-601F-4513-A138-71EA59A29217}"/>
    <dgm:cxn modelId="{9F3BADDE-A630-4E09-8F3F-7098A2040C6F}" type="presOf" srcId="{8F105E2B-B426-4A0C-9A3E-1266809D9051}" destId="{72B941BD-F065-4A2B-B7C2-78CAEF9E0633}" srcOrd="0" destOrd="0" presId="urn:microsoft.com/office/officeart/2005/8/layout/funnel1"/>
    <dgm:cxn modelId="{BE372011-6F00-42AB-824C-BEDFB1E234DD}" type="presParOf" srcId="{32054A4F-038F-4D2B-BE37-CCE5B350A5FA}" destId="{ED5FE620-5CBD-4073-B68B-9C3990F8836B}" srcOrd="0" destOrd="0" presId="urn:microsoft.com/office/officeart/2005/8/layout/funnel1"/>
    <dgm:cxn modelId="{B0FA4E6A-DB8C-4D89-A8F5-30AD2BABA309}" type="presParOf" srcId="{32054A4F-038F-4D2B-BE37-CCE5B350A5FA}" destId="{ECA06780-98E6-4D6A-A933-1A91E3349902}" srcOrd="1" destOrd="0" presId="urn:microsoft.com/office/officeart/2005/8/layout/funnel1"/>
    <dgm:cxn modelId="{BA015E8C-B448-46CF-8623-474C956BFE6E}" type="presParOf" srcId="{32054A4F-038F-4D2B-BE37-CCE5B350A5FA}" destId="{72B941BD-F065-4A2B-B7C2-78CAEF9E0633}" srcOrd="2" destOrd="0" presId="urn:microsoft.com/office/officeart/2005/8/layout/funnel1"/>
    <dgm:cxn modelId="{3D97BD43-3E3E-4FA8-9B65-4576D07460DD}" type="presParOf" srcId="{32054A4F-038F-4D2B-BE37-CCE5B350A5FA}" destId="{0F8F377F-067B-4183-907E-91706476CFD5}" srcOrd="3" destOrd="0" presId="urn:microsoft.com/office/officeart/2005/8/layout/funnel1"/>
    <dgm:cxn modelId="{2110EE2D-8A44-486E-BA8A-DFE6A1A4247F}" type="presParOf" srcId="{32054A4F-038F-4D2B-BE37-CCE5B350A5FA}" destId="{8E34D5B1-5B80-49D5-B5E1-F2CACFB5AAE0}" srcOrd="4" destOrd="0" presId="urn:microsoft.com/office/officeart/2005/8/layout/funnel1"/>
    <dgm:cxn modelId="{6C405CB9-A086-451C-9E8A-BD635343DAD2}" type="presParOf" srcId="{32054A4F-038F-4D2B-BE37-CCE5B350A5FA}" destId="{2A587701-9E40-49CD-8160-208502702D50}" srcOrd="5" destOrd="0" presId="urn:microsoft.com/office/officeart/2005/8/layout/funnel1"/>
    <dgm:cxn modelId="{C618A5B1-2193-43DA-B41B-AE46F8BDB5E5}" type="presParOf" srcId="{32054A4F-038F-4D2B-BE37-CCE5B350A5FA}" destId="{3490BBAF-9F38-4622-AAD1-E035DE11ACD7}" srcOrd="6" destOrd="0" presId="urn:microsoft.com/office/officeart/2005/8/layout/funnel1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E589BDE-F4DD-44AE-BD7E-05C38367C952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2B81943-3884-4ADF-B7DE-FB022160B7F5}">
      <dgm:prSet phldrT="[Текст]" custT="1"/>
      <dgm:spPr/>
      <dgm:t>
        <a:bodyPr/>
        <a:lstStyle/>
        <a:p>
          <a:r>
            <a:rPr lang="ru-RU" sz="1400" b="1" dirty="0" smtClean="0"/>
            <a:t>ОПОРЫ</a:t>
          </a:r>
          <a:endParaRPr lang="ru-RU" sz="1400" b="1" dirty="0"/>
        </a:p>
      </dgm:t>
    </dgm:pt>
    <dgm:pt modelId="{23283E47-2A12-47FA-86E9-42E0F68823CD}" type="parTrans" cxnId="{98AFA054-E095-473D-AEE4-C86369418551}">
      <dgm:prSet/>
      <dgm:spPr/>
      <dgm:t>
        <a:bodyPr/>
        <a:lstStyle/>
        <a:p>
          <a:endParaRPr lang="ru-RU"/>
        </a:p>
      </dgm:t>
    </dgm:pt>
    <dgm:pt modelId="{E9582EC0-4DC0-4BD3-924A-F94C23CF7E96}" type="sibTrans" cxnId="{98AFA054-E095-473D-AEE4-C86369418551}">
      <dgm:prSet/>
      <dgm:spPr/>
      <dgm:t>
        <a:bodyPr/>
        <a:lstStyle/>
        <a:p>
          <a:endParaRPr lang="ru-RU"/>
        </a:p>
      </dgm:t>
    </dgm:pt>
    <dgm:pt modelId="{789D9284-FBEE-47A6-879E-FD9241418321}">
      <dgm:prSet phldrT="[Текст]" custT="1"/>
      <dgm:spPr/>
      <dgm:t>
        <a:bodyPr/>
        <a:lstStyle/>
        <a:p>
          <a:r>
            <a:rPr lang="ru-RU" sz="1600" b="1" dirty="0" smtClean="0"/>
            <a:t>БЕЗ</a:t>
          </a:r>
          <a:endParaRPr lang="ru-RU" sz="1600" b="1" dirty="0"/>
        </a:p>
      </dgm:t>
    </dgm:pt>
    <dgm:pt modelId="{EFDFF658-EC8C-43AC-BA5F-32B3A5195225}" type="parTrans" cxnId="{12F790D3-92E6-47B8-9FF0-5B8751C0B343}">
      <dgm:prSet/>
      <dgm:spPr/>
      <dgm:t>
        <a:bodyPr/>
        <a:lstStyle/>
        <a:p>
          <a:endParaRPr lang="ru-RU"/>
        </a:p>
      </dgm:t>
    </dgm:pt>
    <dgm:pt modelId="{8D0A3303-35D4-43EC-8FE6-0A0FEC78373D}" type="sibTrans" cxnId="{12F790D3-92E6-47B8-9FF0-5B8751C0B343}">
      <dgm:prSet/>
      <dgm:spPr/>
      <dgm:t>
        <a:bodyPr/>
        <a:lstStyle/>
        <a:p>
          <a:endParaRPr lang="ru-RU"/>
        </a:p>
      </dgm:t>
    </dgm:pt>
    <dgm:pt modelId="{C15CC637-DA06-4017-9057-B4E02F835235}">
      <dgm:prSet phldrT="[Текст]"/>
      <dgm:spPr/>
      <dgm:t>
        <a:bodyPr/>
        <a:lstStyle/>
        <a:p>
          <a:r>
            <a:rPr lang="ru-RU" b="1" dirty="0" smtClean="0"/>
            <a:t>НА ТЕКСТ</a:t>
          </a:r>
          <a:endParaRPr lang="ru-RU" b="1" dirty="0"/>
        </a:p>
      </dgm:t>
    </dgm:pt>
    <dgm:pt modelId="{DA87903C-66DA-4618-8C8D-31EB46CF1F66}" type="parTrans" cxnId="{27D51408-9FE9-4ED0-8F35-57B8A04C3CE0}">
      <dgm:prSet/>
      <dgm:spPr/>
      <dgm:t>
        <a:bodyPr/>
        <a:lstStyle/>
        <a:p>
          <a:endParaRPr lang="ru-RU"/>
        </a:p>
      </dgm:t>
    </dgm:pt>
    <dgm:pt modelId="{E72A025E-55FB-46E6-8A12-9C5BA93991BC}" type="sibTrans" cxnId="{27D51408-9FE9-4ED0-8F35-57B8A04C3CE0}">
      <dgm:prSet/>
      <dgm:spPr/>
      <dgm:t>
        <a:bodyPr/>
        <a:lstStyle/>
        <a:p>
          <a:endParaRPr lang="ru-RU"/>
        </a:p>
      </dgm:t>
    </dgm:pt>
    <dgm:pt modelId="{D3EF1E90-D7A0-4073-854B-8448DB819CCC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002060"/>
              </a:solidFill>
            </a:rPr>
            <a:t>«СНИЗУ ВВЕРХ»</a:t>
          </a:r>
          <a:endParaRPr lang="ru-RU" sz="2000" b="1" dirty="0">
            <a:solidFill>
              <a:srgbClr val="002060"/>
            </a:solidFill>
          </a:endParaRPr>
        </a:p>
      </dgm:t>
    </dgm:pt>
    <dgm:pt modelId="{A8AD7319-C1BC-43F9-ACC1-BEE7F052A13E}" type="parTrans" cxnId="{17093008-7263-45F6-84FE-3CF4A83D2EF8}">
      <dgm:prSet/>
      <dgm:spPr/>
      <dgm:t>
        <a:bodyPr/>
        <a:lstStyle/>
        <a:p>
          <a:endParaRPr lang="ru-RU"/>
        </a:p>
      </dgm:t>
    </dgm:pt>
    <dgm:pt modelId="{596012A5-808E-46E6-BF16-EF29C1470A24}" type="sibTrans" cxnId="{17093008-7263-45F6-84FE-3CF4A83D2EF8}">
      <dgm:prSet/>
      <dgm:spPr/>
      <dgm:t>
        <a:bodyPr/>
        <a:lstStyle/>
        <a:p>
          <a:endParaRPr lang="ru-RU"/>
        </a:p>
      </dgm:t>
    </dgm:pt>
    <dgm:pt modelId="{98D0D2AC-2F9C-49D6-A07C-82F743655B36}" type="pres">
      <dgm:prSet presAssocID="{1E589BDE-F4DD-44AE-BD7E-05C38367C952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5F3D257-83B6-4CDA-B2BF-DA2A6887B8EE}" type="pres">
      <dgm:prSet presAssocID="{1E589BDE-F4DD-44AE-BD7E-05C38367C952}" presName="ellipse" presStyleLbl="trBgShp" presStyleIdx="0" presStyleCnt="1" custLinFactNeighborX="2929" custLinFactNeighborY="13808"/>
      <dgm:spPr/>
    </dgm:pt>
    <dgm:pt modelId="{EE882760-8E63-44CA-B2FC-366A621618FB}" type="pres">
      <dgm:prSet presAssocID="{1E589BDE-F4DD-44AE-BD7E-05C38367C952}" presName="arrow1" presStyleLbl="fgShp" presStyleIdx="0" presStyleCnt="1"/>
      <dgm:spPr/>
    </dgm:pt>
    <dgm:pt modelId="{F1C372A5-DAFC-439B-B15E-5A84DBAC1BAF}" type="pres">
      <dgm:prSet presAssocID="{1E589BDE-F4DD-44AE-BD7E-05C38367C952}" presName="rectangle" presStyleLbl="revTx" presStyleIdx="0" presStyleCnt="1" custScaleX="224433" custScaleY="1356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62EF7B-D2A0-47D6-B4F8-F7CC1228A990}" type="pres">
      <dgm:prSet presAssocID="{789D9284-FBEE-47A6-879E-FD9241418321}" presName="item1" presStyleLbl="node1" presStyleIdx="0" presStyleCnt="3" custScaleX="131636" custScaleY="131636" custLinFactNeighborX="-31635" custLinFactNeighborY="-43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A9989D-0457-4B67-B7E0-D2CF0C6AF99A}" type="pres">
      <dgm:prSet presAssocID="{C15CC637-DA06-4017-9057-B4E02F835235}" presName="item2" presStyleLbl="node1" presStyleIdx="1" presStyleCnt="3" custScaleX="131636" custScaleY="131636" custLinFactNeighborX="-30971" custLinFactNeighborY="-264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D4F623-ED42-430D-A42B-2A94D700539D}" type="pres">
      <dgm:prSet presAssocID="{D3EF1E90-D7A0-4073-854B-8448DB819CCC}" presName="item3" presStyleLbl="node1" presStyleIdx="2" presStyleCnt="3" custScaleX="131636" custScaleY="131636" custLinFactNeighborX="3516" custLinFactNeighborY="-36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8156F2-4834-4DB5-8694-B2B9EDA1718E}" type="pres">
      <dgm:prSet presAssocID="{1E589BDE-F4DD-44AE-BD7E-05C38367C952}" presName="funnel" presStyleLbl="trAlignAcc1" presStyleIdx="0" presStyleCnt="1" custLinFactNeighborX="-7191" custLinFactNeighborY="-1011"/>
      <dgm:spPr/>
    </dgm:pt>
  </dgm:ptLst>
  <dgm:cxnLst>
    <dgm:cxn modelId="{01DA284C-2F7B-4D7F-AC17-049C4C897FC4}" type="presOf" srcId="{D3EF1E90-D7A0-4073-854B-8448DB819CCC}" destId="{F1C372A5-DAFC-439B-B15E-5A84DBAC1BAF}" srcOrd="0" destOrd="0" presId="urn:microsoft.com/office/officeart/2005/8/layout/funnel1"/>
    <dgm:cxn modelId="{27D51408-9FE9-4ED0-8F35-57B8A04C3CE0}" srcId="{1E589BDE-F4DD-44AE-BD7E-05C38367C952}" destId="{C15CC637-DA06-4017-9057-B4E02F835235}" srcOrd="2" destOrd="0" parTransId="{DA87903C-66DA-4618-8C8D-31EB46CF1F66}" sibTransId="{E72A025E-55FB-46E6-8A12-9C5BA93991BC}"/>
    <dgm:cxn modelId="{89A1935F-5646-48B7-8BD7-B9CFCC18C3B1}" type="presOf" srcId="{22B81943-3884-4ADF-B7DE-FB022160B7F5}" destId="{C6D4F623-ED42-430D-A42B-2A94D700539D}" srcOrd="0" destOrd="0" presId="urn:microsoft.com/office/officeart/2005/8/layout/funnel1"/>
    <dgm:cxn modelId="{17093008-7263-45F6-84FE-3CF4A83D2EF8}" srcId="{1E589BDE-F4DD-44AE-BD7E-05C38367C952}" destId="{D3EF1E90-D7A0-4073-854B-8448DB819CCC}" srcOrd="3" destOrd="0" parTransId="{A8AD7319-C1BC-43F9-ACC1-BEE7F052A13E}" sibTransId="{596012A5-808E-46E6-BF16-EF29C1470A24}"/>
    <dgm:cxn modelId="{4978AADB-8046-4E18-8223-FAD32364E964}" type="presOf" srcId="{789D9284-FBEE-47A6-879E-FD9241418321}" destId="{F7A9989D-0457-4B67-B7E0-D2CF0C6AF99A}" srcOrd="0" destOrd="0" presId="urn:microsoft.com/office/officeart/2005/8/layout/funnel1"/>
    <dgm:cxn modelId="{F60FBC8E-35FC-42AD-A32A-47654352A2F4}" type="presOf" srcId="{1E589BDE-F4DD-44AE-BD7E-05C38367C952}" destId="{98D0D2AC-2F9C-49D6-A07C-82F743655B36}" srcOrd="0" destOrd="0" presId="urn:microsoft.com/office/officeart/2005/8/layout/funnel1"/>
    <dgm:cxn modelId="{98AFA054-E095-473D-AEE4-C86369418551}" srcId="{1E589BDE-F4DD-44AE-BD7E-05C38367C952}" destId="{22B81943-3884-4ADF-B7DE-FB022160B7F5}" srcOrd="0" destOrd="0" parTransId="{23283E47-2A12-47FA-86E9-42E0F68823CD}" sibTransId="{E9582EC0-4DC0-4BD3-924A-F94C23CF7E96}"/>
    <dgm:cxn modelId="{86AF8C4F-3915-480E-91E7-265725B8D6EB}" type="presOf" srcId="{C15CC637-DA06-4017-9057-B4E02F835235}" destId="{4C62EF7B-D2A0-47D6-B4F8-F7CC1228A990}" srcOrd="0" destOrd="0" presId="urn:microsoft.com/office/officeart/2005/8/layout/funnel1"/>
    <dgm:cxn modelId="{12F790D3-92E6-47B8-9FF0-5B8751C0B343}" srcId="{1E589BDE-F4DD-44AE-BD7E-05C38367C952}" destId="{789D9284-FBEE-47A6-879E-FD9241418321}" srcOrd="1" destOrd="0" parTransId="{EFDFF658-EC8C-43AC-BA5F-32B3A5195225}" sibTransId="{8D0A3303-35D4-43EC-8FE6-0A0FEC78373D}"/>
    <dgm:cxn modelId="{E2DD2568-CDED-4609-A520-3C929A699292}" type="presParOf" srcId="{98D0D2AC-2F9C-49D6-A07C-82F743655B36}" destId="{55F3D257-83B6-4CDA-B2BF-DA2A6887B8EE}" srcOrd="0" destOrd="0" presId="urn:microsoft.com/office/officeart/2005/8/layout/funnel1"/>
    <dgm:cxn modelId="{950D3521-191A-445D-AA8A-25B8F04C8A6A}" type="presParOf" srcId="{98D0D2AC-2F9C-49D6-A07C-82F743655B36}" destId="{EE882760-8E63-44CA-B2FC-366A621618FB}" srcOrd="1" destOrd="0" presId="urn:microsoft.com/office/officeart/2005/8/layout/funnel1"/>
    <dgm:cxn modelId="{9B1E337B-1414-439C-AF4B-C206CAFDFEB8}" type="presParOf" srcId="{98D0D2AC-2F9C-49D6-A07C-82F743655B36}" destId="{F1C372A5-DAFC-439B-B15E-5A84DBAC1BAF}" srcOrd="2" destOrd="0" presId="urn:microsoft.com/office/officeart/2005/8/layout/funnel1"/>
    <dgm:cxn modelId="{0E1C99EE-8827-46B8-8A5F-6C5151601327}" type="presParOf" srcId="{98D0D2AC-2F9C-49D6-A07C-82F743655B36}" destId="{4C62EF7B-D2A0-47D6-B4F8-F7CC1228A990}" srcOrd="3" destOrd="0" presId="urn:microsoft.com/office/officeart/2005/8/layout/funnel1"/>
    <dgm:cxn modelId="{182C2A28-4719-443B-B31F-9942F7BF6E00}" type="presParOf" srcId="{98D0D2AC-2F9C-49D6-A07C-82F743655B36}" destId="{F7A9989D-0457-4B67-B7E0-D2CF0C6AF99A}" srcOrd="4" destOrd="0" presId="urn:microsoft.com/office/officeart/2005/8/layout/funnel1"/>
    <dgm:cxn modelId="{23784289-7A49-4217-9F48-569EA6D823FC}" type="presParOf" srcId="{98D0D2AC-2F9C-49D6-A07C-82F743655B36}" destId="{C6D4F623-ED42-430D-A42B-2A94D700539D}" srcOrd="5" destOrd="0" presId="urn:microsoft.com/office/officeart/2005/8/layout/funnel1"/>
    <dgm:cxn modelId="{78184C1A-00EB-4DC1-82EA-62ACF9D4C69C}" type="presParOf" srcId="{98D0D2AC-2F9C-49D6-A07C-82F743655B36}" destId="{928156F2-4834-4DB5-8694-B2B9EDA1718E}" srcOrd="6" destOrd="0" presId="urn:microsoft.com/office/officeart/2005/8/layout/funnel1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9305254-2C28-4077-AFFD-67A55E1E8F6C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CFD50399-414D-47F9-A4DE-D936C700C76A}">
      <dgm:prSet phldrT="[Текст]" custT="1"/>
      <dgm:spPr>
        <a:solidFill>
          <a:srgbClr val="FFFF00"/>
        </a:solidFill>
      </dgm:spPr>
      <dgm:t>
        <a:bodyPr/>
        <a:lstStyle/>
        <a:p>
          <a:r>
            <a:rPr lang="ru-RU" sz="1400" b="1" i="0" dirty="0" smtClean="0">
              <a:solidFill>
                <a:schemeClr val="tx1"/>
              </a:solidFill>
              <a:latin typeface="Century Gothic" pitchFamily="34" charset="0"/>
            </a:rPr>
            <a:t>Учим высказывать одну законченную мысль</a:t>
          </a:r>
          <a:endParaRPr lang="ru-RU" sz="1400" b="1" i="0" dirty="0">
            <a:solidFill>
              <a:schemeClr val="tx1"/>
            </a:solidFill>
            <a:latin typeface="Century Gothic" pitchFamily="34" charset="0"/>
          </a:endParaRPr>
        </a:p>
      </dgm:t>
    </dgm:pt>
    <dgm:pt modelId="{0DDEC26E-3FD0-4D3B-A296-A5F8E8068020}" type="parTrans" cxnId="{61FD2B67-644E-4D6B-9A56-0E7BC97F3979}">
      <dgm:prSet/>
      <dgm:spPr/>
      <dgm:t>
        <a:bodyPr/>
        <a:lstStyle/>
        <a:p>
          <a:endParaRPr lang="ru-RU"/>
        </a:p>
      </dgm:t>
    </dgm:pt>
    <dgm:pt modelId="{AE948444-F2E5-4C9A-AF45-C92F7CD8803D}" type="sibTrans" cxnId="{61FD2B67-644E-4D6B-9A56-0E7BC97F3979}">
      <dgm:prSet/>
      <dgm:spPr/>
      <dgm:t>
        <a:bodyPr/>
        <a:lstStyle/>
        <a:p>
          <a:endParaRPr lang="ru-RU"/>
        </a:p>
      </dgm:t>
    </dgm:pt>
    <dgm:pt modelId="{B61DD002-30F4-4C98-99D1-6758C4D1C8A0}">
      <dgm:prSet phldrT="[Текст]" custT="1"/>
      <dgm:spPr>
        <a:solidFill>
          <a:srgbClr val="FFC000"/>
        </a:solidFill>
      </dgm:spPr>
      <dgm:t>
        <a:bodyPr/>
        <a:lstStyle/>
        <a:p>
          <a:r>
            <a:rPr lang="ru-RU" sz="1400" b="1" i="0" dirty="0" smtClean="0">
              <a:solidFill>
                <a:schemeClr val="tx1"/>
              </a:solidFill>
              <a:latin typeface="Century Gothic" pitchFamily="34" charset="0"/>
            </a:rPr>
            <a:t>Учим логическому развёртыванию мысли</a:t>
          </a:r>
          <a:endParaRPr lang="ru-RU" sz="1400" b="1" i="0" dirty="0">
            <a:solidFill>
              <a:schemeClr val="tx1"/>
            </a:solidFill>
            <a:latin typeface="Century Gothic" pitchFamily="34" charset="0"/>
          </a:endParaRPr>
        </a:p>
      </dgm:t>
    </dgm:pt>
    <dgm:pt modelId="{0CEFF1AA-A4B6-4AEB-8858-3B97EC0EF4DD}" type="parTrans" cxnId="{F70D059F-C711-4B0A-98CF-03D4C40217E3}">
      <dgm:prSet/>
      <dgm:spPr/>
      <dgm:t>
        <a:bodyPr/>
        <a:lstStyle/>
        <a:p>
          <a:endParaRPr lang="ru-RU"/>
        </a:p>
      </dgm:t>
    </dgm:pt>
    <dgm:pt modelId="{FB01253D-04DC-4EE9-8FB9-DF775F6638D3}" type="sibTrans" cxnId="{F70D059F-C711-4B0A-98CF-03D4C40217E3}">
      <dgm:prSet/>
      <dgm:spPr/>
      <dgm:t>
        <a:bodyPr/>
        <a:lstStyle/>
        <a:p>
          <a:endParaRPr lang="ru-RU"/>
        </a:p>
      </dgm:t>
    </dgm:pt>
    <dgm:pt modelId="{EFDCB585-746D-4EB8-9E81-90C81743F46F}">
      <dgm:prSet phldrT="[Текст]" custT="1"/>
      <dgm:spPr>
        <a:solidFill>
          <a:schemeClr val="accent6"/>
        </a:solidFill>
      </dgm:spPr>
      <dgm:t>
        <a:bodyPr/>
        <a:lstStyle/>
        <a:p>
          <a:r>
            <a:rPr lang="ru-RU" sz="1400" b="1" i="0" dirty="0" smtClean="0">
              <a:solidFill>
                <a:schemeClr val="tx1"/>
              </a:solidFill>
              <a:latin typeface="Century Gothic" pitchFamily="34" charset="0"/>
            </a:rPr>
            <a:t>Формируем умение рассуждать, сопоставлять и обобщать</a:t>
          </a:r>
          <a:endParaRPr lang="ru-RU" sz="1400" b="1" i="0" dirty="0">
            <a:solidFill>
              <a:schemeClr val="tx1"/>
            </a:solidFill>
            <a:latin typeface="Century Gothic" pitchFamily="34" charset="0"/>
          </a:endParaRPr>
        </a:p>
      </dgm:t>
    </dgm:pt>
    <dgm:pt modelId="{DA7093CE-45E7-4CE1-B003-EC5796521DD2}" type="parTrans" cxnId="{4061FE9D-40F1-43FA-AA4C-5E316D923FE0}">
      <dgm:prSet/>
      <dgm:spPr/>
      <dgm:t>
        <a:bodyPr/>
        <a:lstStyle/>
        <a:p>
          <a:endParaRPr lang="ru-RU"/>
        </a:p>
      </dgm:t>
    </dgm:pt>
    <dgm:pt modelId="{D93B541D-797E-4984-8380-056C9D6B6056}" type="sibTrans" cxnId="{4061FE9D-40F1-43FA-AA4C-5E316D923FE0}">
      <dgm:prSet/>
      <dgm:spPr/>
      <dgm:t>
        <a:bodyPr/>
        <a:lstStyle/>
        <a:p>
          <a:endParaRPr lang="ru-RU"/>
        </a:p>
      </dgm:t>
    </dgm:pt>
    <dgm:pt modelId="{F6E697A3-8804-40CF-8AE1-5B78DD5D2A93}" type="pres">
      <dgm:prSet presAssocID="{F9305254-2C28-4077-AFFD-67A55E1E8F6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EBB5BAC-3078-480F-A74B-5CB26D853CA7}" type="pres">
      <dgm:prSet presAssocID="{CFD50399-414D-47F9-A4DE-D936C700C76A}" presName="parentText" presStyleLbl="node1" presStyleIdx="0" presStyleCnt="3" custLinFactY="21728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C6C8A8-5772-40B8-B6EF-3E59E11AE788}" type="pres">
      <dgm:prSet presAssocID="{AE948444-F2E5-4C9A-AF45-C92F7CD8803D}" presName="spacer" presStyleCnt="0"/>
      <dgm:spPr/>
    </dgm:pt>
    <dgm:pt modelId="{BB7E5DF2-5758-4A04-AFBD-4A1FEF7D8E67}" type="pres">
      <dgm:prSet presAssocID="{EFDCB585-746D-4EB8-9E81-90C81743F46F}" presName="parentText" presStyleLbl="node1" presStyleIdx="1" presStyleCnt="3" custScaleY="175200" custLinFactY="121149" custLinFactNeighborX="817" custLinFactNeighborY="2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61B1F1-74BE-4D33-9521-C57A63390756}" type="pres">
      <dgm:prSet presAssocID="{D93B541D-797E-4984-8380-056C9D6B6056}" presName="spacer" presStyleCnt="0"/>
      <dgm:spPr/>
    </dgm:pt>
    <dgm:pt modelId="{77BA1B3B-33EE-4D2E-B256-07C16A5A2693}" type="pres">
      <dgm:prSet presAssocID="{B61DD002-30F4-4C98-99D1-6758C4D1C8A0}" presName="parentText" presStyleLbl="node1" presStyleIdx="2" presStyleCnt="3" custLinFactY="-148211" custLinFactNeighborY="-2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061FE9D-40F1-43FA-AA4C-5E316D923FE0}" srcId="{F9305254-2C28-4077-AFFD-67A55E1E8F6C}" destId="{EFDCB585-746D-4EB8-9E81-90C81743F46F}" srcOrd="1" destOrd="0" parTransId="{DA7093CE-45E7-4CE1-B003-EC5796521DD2}" sibTransId="{D93B541D-797E-4984-8380-056C9D6B6056}"/>
    <dgm:cxn modelId="{EC7A914F-4CC8-4190-AE7B-38BCFA373F8D}" type="presOf" srcId="{CFD50399-414D-47F9-A4DE-D936C700C76A}" destId="{EEBB5BAC-3078-480F-A74B-5CB26D853CA7}" srcOrd="0" destOrd="0" presId="urn:microsoft.com/office/officeart/2005/8/layout/vList2"/>
    <dgm:cxn modelId="{F70D059F-C711-4B0A-98CF-03D4C40217E3}" srcId="{F9305254-2C28-4077-AFFD-67A55E1E8F6C}" destId="{B61DD002-30F4-4C98-99D1-6758C4D1C8A0}" srcOrd="2" destOrd="0" parTransId="{0CEFF1AA-A4B6-4AEB-8858-3B97EC0EF4DD}" sibTransId="{FB01253D-04DC-4EE9-8FB9-DF775F6638D3}"/>
    <dgm:cxn modelId="{B521AF3A-6799-42C6-AAF6-2388790516C9}" type="presOf" srcId="{B61DD002-30F4-4C98-99D1-6758C4D1C8A0}" destId="{77BA1B3B-33EE-4D2E-B256-07C16A5A2693}" srcOrd="0" destOrd="0" presId="urn:microsoft.com/office/officeart/2005/8/layout/vList2"/>
    <dgm:cxn modelId="{6569F54A-830D-4FC6-AA1C-1253F4AEEEF9}" type="presOf" srcId="{F9305254-2C28-4077-AFFD-67A55E1E8F6C}" destId="{F6E697A3-8804-40CF-8AE1-5B78DD5D2A93}" srcOrd="0" destOrd="0" presId="urn:microsoft.com/office/officeart/2005/8/layout/vList2"/>
    <dgm:cxn modelId="{9E910A07-0C46-42DE-9CC4-7965624C7D62}" type="presOf" srcId="{EFDCB585-746D-4EB8-9E81-90C81743F46F}" destId="{BB7E5DF2-5758-4A04-AFBD-4A1FEF7D8E67}" srcOrd="0" destOrd="0" presId="urn:microsoft.com/office/officeart/2005/8/layout/vList2"/>
    <dgm:cxn modelId="{61FD2B67-644E-4D6B-9A56-0E7BC97F3979}" srcId="{F9305254-2C28-4077-AFFD-67A55E1E8F6C}" destId="{CFD50399-414D-47F9-A4DE-D936C700C76A}" srcOrd="0" destOrd="0" parTransId="{0DDEC26E-3FD0-4D3B-A296-A5F8E8068020}" sibTransId="{AE948444-F2E5-4C9A-AF45-C92F7CD8803D}"/>
    <dgm:cxn modelId="{CDF783D7-F356-4401-8DF2-617C12C9F1C8}" type="presParOf" srcId="{F6E697A3-8804-40CF-8AE1-5B78DD5D2A93}" destId="{EEBB5BAC-3078-480F-A74B-5CB26D853CA7}" srcOrd="0" destOrd="0" presId="urn:microsoft.com/office/officeart/2005/8/layout/vList2"/>
    <dgm:cxn modelId="{65C849DD-FE80-4DD1-8C48-E8BA6738CD91}" type="presParOf" srcId="{F6E697A3-8804-40CF-8AE1-5B78DD5D2A93}" destId="{49C6C8A8-5772-40B8-B6EF-3E59E11AE788}" srcOrd="1" destOrd="0" presId="urn:microsoft.com/office/officeart/2005/8/layout/vList2"/>
    <dgm:cxn modelId="{4B4EF5B6-50C1-4D32-AD9F-A3943B3DF97D}" type="presParOf" srcId="{F6E697A3-8804-40CF-8AE1-5B78DD5D2A93}" destId="{BB7E5DF2-5758-4A04-AFBD-4A1FEF7D8E67}" srcOrd="2" destOrd="0" presId="urn:microsoft.com/office/officeart/2005/8/layout/vList2"/>
    <dgm:cxn modelId="{67D5DFD9-8131-4F31-9D6D-9777BAE46BBB}" type="presParOf" srcId="{F6E697A3-8804-40CF-8AE1-5B78DD5D2A93}" destId="{9261B1F1-74BE-4D33-9521-C57A63390756}" srcOrd="3" destOrd="0" presId="urn:microsoft.com/office/officeart/2005/8/layout/vList2"/>
    <dgm:cxn modelId="{47581B0D-9C9A-44C2-B6D2-65B62F146AA6}" type="presParOf" srcId="{F6E697A3-8804-40CF-8AE1-5B78DD5D2A93}" destId="{77BA1B3B-33EE-4D2E-B256-07C16A5A2693}" srcOrd="4" destOrd="0" presId="urn:microsoft.com/office/officeart/2005/8/layout/vList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2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2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4.xml"/><Relationship Id="rId13" Type="http://schemas.openxmlformats.org/officeDocument/2006/relationships/diagramColors" Target="../diagrams/colors5.xml"/><Relationship Id="rId3" Type="http://schemas.openxmlformats.org/officeDocument/2006/relationships/diagramLayout" Target="../diagrams/layout3.xml"/><Relationship Id="rId7" Type="http://schemas.openxmlformats.org/officeDocument/2006/relationships/diagramLayout" Target="../diagrams/layout4.xml"/><Relationship Id="rId12" Type="http://schemas.openxmlformats.org/officeDocument/2006/relationships/diagramQuickStyle" Target="../diagrams/quickStyle5.xml"/><Relationship Id="rId17" Type="http://schemas.openxmlformats.org/officeDocument/2006/relationships/image" Target="../media/image8.png"/><Relationship Id="rId2" Type="http://schemas.openxmlformats.org/officeDocument/2006/relationships/diagramData" Target="../diagrams/data3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4.xml"/><Relationship Id="rId11" Type="http://schemas.openxmlformats.org/officeDocument/2006/relationships/diagramLayout" Target="../diagrams/layout5.xml"/><Relationship Id="rId5" Type="http://schemas.openxmlformats.org/officeDocument/2006/relationships/diagramColors" Target="../diagrams/colors3.xml"/><Relationship Id="rId15" Type="http://schemas.openxmlformats.org/officeDocument/2006/relationships/image" Target="../media/image6.png"/><Relationship Id="rId10" Type="http://schemas.openxmlformats.org/officeDocument/2006/relationships/diagramData" Target="../diagrams/data5.xml"/><Relationship Id="rId4" Type="http://schemas.openxmlformats.org/officeDocument/2006/relationships/diagramQuickStyle" Target="../diagrams/quickStyle3.xml"/><Relationship Id="rId9" Type="http://schemas.openxmlformats.org/officeDocument/2006/relationships/diagramColors" Target="../diagrams/colors4.xml"/><Relationship Id="rId1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800" dirty="0" smtClean="0">
                <a:latin typeface="Century Gothic" pitchFamily="34" charset="0"/>
              </a:rPr>
              <a:t>Обучение говорению в рамках реализации ФГОС OOO</a:t>
            </a:r>
            <a:endParaRPr lang="ru-RU" sz="4800" dirty="0">
              <a:latin typeface="Century Gothic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825896"/>
            <a:ext cx="6400800" cy="1690070"/>
          </a:xfrm>
        </p:spPr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r>
              <a:rPr lang="ru-RU" dirty="0" smtClean="0">
                <a:latin typeface="Century Gothic" pitchFamily="34" charset="0"/>
              </a:rPr>
              <a:t>Кучеренко Е.А.</a:t>
            </a:r>
          </a:p>
          <a:p>
            <a:r>
              <a:rPr lang="ru-RU" dirty="0" smtClean="0">
                <a:latin typeface="Century Gothic" pitchFamily="34" charset="0"/>
              </a:rPr>
              <a:t>учитель английского языка                                       </a:t>
            </a:r>
            <a:r>
              <a:rPr lang="ru-RU" sz="2000" dirty="0" smtClean="0">
                <a:latin typeface="Century Gothic" pitchFamily="34" charset="0"/>
              </a:rPr>
              <a:t>ГБОУ «Севастопольский политехнический лицей» </a:t>
            </a:r>
          </a:p>
          <a:p>
            <a:r>
              <a:rPr lang="ru-RU" sz="2000" dirty="0" smtClean="0">
                <a:latin typeface="Century Gothic" pitchFamily="34" charset="0"/>
              </a:rPr>
              <a:t>г. Севастополь</a:t>
            </a:r>
            <a:endParaRPr lang="ru-RU" sz="2000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87646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27638" y="0"/>
            <a:ext cx="69810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4000" b="1" spc="50" dirty="0">
              <a:ln w="0"/>
              <a:solidFill>
                <a:prstClr val="white">
                  <a:lumMod val="65000"/>
                </a:prstClr>
              </a:solidFill>
              <a:effectLst>
                <a:glow rad="127000">
                  <a:srgbClr val="C00000"/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642924"/>
            <a:ext cx="8501122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b="1" dirty="0" smtClean="0">
                <a:solidFill>
                  <a:prstClr val="black"/>
                </a:solidFill>
                <a:latin typeface="Century Gothic" pitchFamily="34" charset="0"/>
              </a:rPr>
              <a:t>От последовательного, систематического овладения отдельными высказываниями к последующему их комбинированию, объединению</a:t>
            </a:r>
            <a:r>
              <a:rPr lang="en-US" sz="1600" b="1" dirty="0" smtClean="0">
                <a:solidFill>
                  <a:prstClr val="black"/>
                </a:solidFill>
                <a:latin typeface="Century Gothic" pitchFamily="34" charset="0"/>
              </a:rPr>
              <a:t> </a:t>
            </a:r>
            <a:r>
              <a:rPr lang="ru-RU" sz="1600" b="1" dirty="0" smtClean="0">
                <a:solidFill>
                  <a:prstClr val="black"/>
                </a:solidFill>
                <a:latin typeface="Century Gothic" pitchFamily="34" charset="0"/>
              </a:rPr>
              <a:t>и самостоятельному участию в языковом общении без опоры на текст. Ученики:</a:t>
            </a:r>
            <a:endParaRPr lang="ru-RU" sz="1600" b="1" i="1" dirty="0" smtClean="0">
              <a:solidFill>
                <a:prstClr val="black"/>
              </a:solidFill>
              <a:latin typeface="Arial Black" panose="020B0A04020102020204" pitchFamily="34" charset="0"/>
            </a:endParaRPr>
          </a:p>
          <a:p>
            <a:pPr marL="285750" lvl="0" indent="-285750">
              <a:buFont typeface="Wingdings" pitchFamily="2" charset="2"/>
              <a:buChar char="§"/>
            </a:pPr>
            <a:r>
              <a:rPr lang="ru-RU" sz="1600" b="1" dirty="0" smtClean="0">
                <a:solidFill>
                  <a:srgbClr val="002060"/>
                </a:solidFill>
                <a:latin typeface="Century Gothic" pitchFamily="34" charset="0"/>
              </a:rPr>
              <a:t>Имеют достаточный информационный запас по теме (с учётом </a:t>
            </a:r>
            <a:r>
              <a:rPr lang="ru-RU" sz="1600" b="1" dirty="0" err="1" smtClean="0">
                <a:solidFill>
                  <a:srgbClr val="002060"/>
                </a:solidFill>
                <a:latin typeface="Century Gothic" pitchFamily="34" charset="0"/>
              </a:rPr>
              <a:t>межпредметных</a:t>
            </a:r>
            <a:r>
              <a:rPr lang="ru-RU" sz="1600" b="1" dirty="0" smtClean="0">
                <a:solidFill>
                  <a:srgbClr val="002060"/>
                </a:solidFill>
                <a:latin typeface="Century Gothic" pitchFamily="34" charset="0"/>
              </a:rPr>
              <a:t> связей);</a:t>
            </a:r>
          </a:p>
          <a:p>
            <a:pPr marL="285750" lvl="0" indent="-285750">
              <a:buFont typeface="Wingdings" pitchFamily="2" charset="2"/>
              <a:buChar char="§"/>
            </a:pPr>
            <a:r>
              <a:rPr lang="ru-RU" sz="1600" b="1" dirty="0" smtClean="0">
                <a:solidFill>
                  <a:srgbClr val="002060"/>
                </a:solidFill>
                <a:latin typeface="Century Gothic" pitchFamily="34" charset="0"/>
              </a:rPr>
              <a:t>Уровень языка (лексический и грамматический) достаточен для обсуждения темы на ИЯ;</a:t>
            </a:r>
          </a:p>
          <a:p>
            <a:pPr marL="285750" lvl="0" indent="-285750">
              <a:buFont typeface="Wingdings" pitchFamily="2" charset="2"/>
              <a:buChar char="§"/>
            </a:pPr>
            <a:r>
              <a:rPr lang="ru-RU" sz="1600" b="1" dirty="0" smtClean="0">
                <a:solidFill>
                  <a:srgbClr val="002060"/>
                </a:solidFill>
                <a:latin typeface="Century Gothic" pitchFamily="34" charset="0"/>
              </a:rPr>
              <a:t>Имеют необходимый запас средств реализации различных речевых функций (согласия, несогласия, передачи или запроса информации и т.д.);</a:t>
            </a:r>
          </a:p>
          <a:p>
            <a:pPr marL="285750" lvl="0" indent="-285750">
              <a:buFont typeface="Wingdings" pitchFamily="2" charset="2"/>
              <a:buChar char="§"/>
            </a:pPr>
            <a:r>
              <a:rPr lang="ru-RU" sz="1600" b="1" dirty="0" smtClean="0">
                <a:solidFill>
                  <a:srgbClr val="002060"/>
                </a:solidFill>
                <a:latin typeface="Century Gothic" pitchFamily="34" charset="0"/>
              </a:rPr>
              <a:t>Владеют речевыми умениями (способами связи различных речевых высказываний, композицией речи и т.д.);</a:t>
            </a:r>
          </a:p>
          <a:p>
            <a:pPr marL="285750" lvl="0" indent="-285750">
              <a:buFont typeface="Wingdings" pitchFamily="2" charset="2"/>
              <a:buChar char="§"/>
            </a:pPr>
            <a:r>
              <a:rPr lang="ru-RU" sz="1600" b="1" dirty="0" smtClean="0">
                <a:solidFill>
                  <a:srgbClr val="002060"/>
                </a:solidFill>
                <a:latin typeface="Century Gothic" pitchFamily="34" charset="0"/>
              </a:rPr>
              <a:t>Умеют задавать вопросы разных типов и последовательно, логично и понятно отвечать на них;</a:t>
            </a:r>
          </a:p>
          <a:p>
            <a:pPr marL="285750" lvl="0" indent="-285750">
              <a:buFont typeface="Wingdings" pitchFamily="2" charset="2"/>
              <a:buChar char="§"/>
            </a:pPr>
            <a:r>
              <a:rPr lang="ru-RU" sz="1600" b="1" dirty="0" smtClean="0">
                <a:solidFill>
                  <a:srgbClr val="002060"/>
                </a:solidFill>
                <a:latin typeface="Century Gothic" pitchFamily="34" charset="0"/>
              </a:rPr>
              <a:t>Умеют использовать реплики реагирования (заинтересованность, внимание и т.д.);</a:t>
            </a:r>
          </a:p>
          <a:p>
            <a:pPr marL="285750" lvl="0" indent="-285750">
              <a:buFont typeface="Wingdings" pitchFamily="2" charset="2"/>
              <a:buChar char="§"/>
            </a:pPr>
            <a:r>
              <a:rPr lang="ru-RU" sz="1600" b="1" dirty="0" smtClean="0">
                <a:solidFill>
                  <a:srgbClr val="002060"/>
                </a:solidFill>
                <a:latin typeface="Century Gothic" pitchFamily="34" charset="0"/>
              </a:rPr>
              <a:t>Употреблять различные вводные выражения  и клише</a:t>
            </a:r>
            <a:endParaRPr lang="ru-RU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1500166" y="142858"/>
            <a:ext cx="6622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Century Gothic" pitchFamily="34" charset="0"/>
              </a:rPr>
              <a:t>Путь «снизу вверх»</a:t>
            </a:r>
            <a:r>
              <a:rPr lang="en-US" sz="2400" b="1" dirty="0" smtClean="0">
                <a:solidFill>
                  <a:srgbClr val="C00000"/>
                </a:solidFill>
                <a:latin typeface="Century Gothic" pitchFamily="34" charset="0"/>
              </a:rPr>
              <a:t> (top-down processing)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399964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42858"/>
            <a:ext cx="4429124" cy="4768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 r="7504"/>
          <a:stretch>
            <a:fillRect/>
          </a:stretch>
        </p:blipFill>
        <p:spPr bwMode="auto">
          <a:xfrm>
            <a:off x="4420649" y="642924"/>
            <a:ext cx="4723351" cy="3981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Схема 11"/>
          <p:cNvGraphicFramePr/>
          <p:nvPr>
            <p:extLst>
              <p:ext uri="{D42A27DB-BD31-4B8C-83A1-F6EECF244321}">
                <p14:modId xmlns="" xmlns:p14="http://schemas.microsoft.com/office/powerpoint/2010/main" val="496347554"/>
              </p:ext>
            </p:extLst>
          </p:nvPr>
        </p:nvGraphicFramePr>
        <p:xfrm>
          <a:off x="500034" y="1571618"/>
          <a:ext cx="2328750" cy="27860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2857488" y="1888297"/>
            <a:ext cx="614583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ru-RU" b="1" dirty="0" smtClean="0">
                <a:latin typeface="Century Gothic" pitchFamily="34" charset="0"/>
              </a:rPr>
              <a:t>Полные ответы на вопросы.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b="1" dirty="0" smtClean="0">
                <a:latin typeface="Century Gothic" pitchFamily="34" charset="0"/>
              </a:rPr>
              <a:t>Ситуативные высказывания по знакомому тексту.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b="1" dirty="0" smtClean="0">
                <a:latin typeface="Century Gothic" pitchFamily="34" charset="0"/>
              </a:rPr>
              <a:t>Описание картин.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b="1" dirty="0">
                <a:latin typeface="Century Gothic" pitchFamily="34" charset="0"/>
              </a:rPr>
              <a:t>В</a:t>
            </a:r>
            <a:r>
              <a:rPr lang="ru-RU" b="1" dirty="0" smtClean="0">
                <a:latin typeface="Century Gothic" pitchFamily="34" charset="0"/>
              </a:rPr>
              <a:t>ысказывания по теме с опорой, затем без опоры.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b="1" dirty="0" smtClean="0">
                <a:latin typeface="Century Gothic" pitchFamily="34" charset="0"/>
              </a:rPr>
              <a:t>Высказывания на основе нескольких текстов.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b="1" dirty="0" smtClean="0">
                <a:latin typeface="Century Gothic" pitchFamily="34" charset="0"/>
              </a:rPr>
              <a:t>Высказывания на основе новой темы с элементами рассуждения.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b="1" dirty="0" smtClean="0">
                <a:latin typeface="Century Gothic" pitchFamily="34" charset="0"/>
              </a:rPr>
              <a:t>Центральное место занимает </a:t>
            </a:r>
            <a:r>
              <a:rPr lang="ru-RU" b="1" dirty="0" smtClean="0">
                <a:solidFill>
                  <a:srgbClr val="C00000"/>
                </a:solidFill>
                <a:latin typeface="Century Gothic" pitchFamily="34" charset="0"/>
              </a:rPr>
              <a:t>пересказ</a:t>
            </a:r>
            <a:r>
              <a:rPr lang="ru-RU" b="1" dirty="0" smtClean="0">
                <a:latin typeface="Century Gothic" pitchFamily="34" charset="0"/>
              </a:rPr>
              <a:t>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ru-RU" b="1" dirty="0">
              <a:solidFill>
                <a:srgbClr val="002060"/>
              </a:solidFill>
              <a:latin typeface="Segoe Print" panose="02000600000000000000" pitchFamily="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0034" y="1071552"/>
            <a:ext cx="22860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Century Gothic" pitchFamily="34" charset="0"/>
              </a:rPr>
              <a:t>Этапы работы над монологом:</a:t>
            </a:r>
            <a:endParaRPr lang="ru-RU" sz="2000" b="1" dirty="0">
              <a:solidFill>
                <a:srgbClr val="C00000"/>
              </a:solidFill>
              <a:latin typeface="Century Gothic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143240" y="1000114"/>
            <a:ext cx="52149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Century Gothic" pitchFamily="34" charset="0"/>
              </a:rPr>
              <a:t>Монологическим речевым умениям обучают:</a:t>
            </a:r>
            <a:endParaRPr lang="ru-RU" sz="2400" b="1" dirty="0">
              <a:solidFill>
                <a:srgbClr val="C00000"/>
              </a:solidFill>
              <a:latin typeface="Century Gothic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14546" y="214296"/>
            <a:ext cx="49007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Обучение монологу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8492251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1" y="427617"/>
            <a:ext cx="7756263" cy="590357"/>
          </a:xfrm>
        </p:spPr>
        <p:txBody>
          <a:bodyPr/>
          <a:lstStyle/>
          <a:p>
            <a:r>
              <a:rPr lang="ru-RU" sz="2800" b="1" dirty="0" smtClean="0">
                <a:latin typeface="Century Gothic" pitchFamily="34" charset="0"/>
              </a:rPr>
              <a:t>Подготовительные упражнения</a:t>
            </a:r>
            <a:endParaRPr lang="ru-RU" sz="2800" b="1" dirty="0">
              <a:latin typeface="Century Gothic" pitchFamily="34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728" y="1105768"/>
            <a:ext cx="6000792" cy="4037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142844" y="128570"/>
            <a:ext cx="8858312" cy="2657493"/>
            <a:chOff x="142844" y="142856"/>
            <a:chExt cx="8858312" cy="2952768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142844" y="142856"/>
              <a:ext cx="8858312" cy="8572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1600" b="1" dirty="0" smtClean="0">
                  <a:latin typeface="Century Gothic" pitchFamily="34" charset="0"/>
                </a:rPr>
                <a:t>Выберите фотографию и опишите человека на ней. У вас есть полторы минуты на подготовку и не более двух минут для ответа. У вас должен получиться связный рассказ (7-8 предложений).</a:t>
              </a:r>
              <a:endParaRPr lang="ru-RU" sz="1600" b="1" dirty="0">
                <a:latin typeface="Century Gothic" pitchFamily="34" charset="0"/>
              </a:endParaRP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4214810" y="1031862"/>
              <a:ext cx="4786346" cy="2063762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1400" b="1" dirty="0" smtClean="0">
                  <a:latin typeface="Century Gothic" pitchFamily="34" charset="0"/>
                </a:rPr>
                <a:t>План ответа поможет вам:</a:t>
              </a:r>
            </a:p>
            <a:p>
              <a:pPr>
                <a:buFont typeface="Wingdings" pitchFamily="2" charset="2"/>
                <a:buChar char="§"/>
              </a:pPr>
              <a:r>
                <a:rPr lang="en-US" sz="1400" b="1" dirty="0" smtClean="0">
                  <a:latin typeface="Century Gothic" pitchFamily="34" charset="0"/>
                </a:rPr>
                <a:t> the place</a:t>
              </a:r>
            </a:p>
            <a:p>
              <a:pPr>
                <a:buFont typeface="Wingdings" pitchFamily="2" charset="2"/>
                <a:buChar char="§"/>
              </a:pPr>
              <a:r>
                <a:rPr lang="en-US" sz="1400" b="1" dirty="0" smtClean="0">
                  <a:latin typeface="Century Gothic" pitchFamily="34" charset="0"/>
                </a:rPr>
                <a:t> the action</a:t>
              </a:r>
            </a:p>
            <a:p>
              <a:pPr>
                <a:buFont typeface="Wingdings" pitchFamily="2" charset="2"/>
                <a:buChar char="§"/>
              </a:pPr>
              <a:r>
                <a:rPr lang="en-US" sz="1400" b="1" dirty="0" smtClean="0">
                  <a:latin typeface="Century Gothic" pitchFamily="34" charset="0"/>
                </a:rPr>
                <a:t> the appearance</a:t>
              </a:r>
            </a:p>
            <a:p>
              <a:pPr>
                <a:buFont typeface="Wingdings" pitchFamily="2" charset="2"/>
                <a:buChar char="§"/>
              </a:pPr>
              <a:r>
                <a:rPr lang="en-US" sz="1400" b="1" dirty="0" smtClean="0">
                  <a:latin typeface="Century Gothic" pitchFamily="34" charset="0"/>
                </a:rPr>
                <a:t> whether you like the picture or not</a:t>
              </a:r>
            </a:p>
            <a:p>
              <a:pPr>
                <a:buFont typeface="Wingdings" pitchFamily="2" charset="2"/>
                <a:buChar char="§"/>
              </a:pPr>
              <a:r>
                <a:rPr lang="en-US" sz="1400" b="1" dirty="0" smtClean="0">
                  <a:latin typeface="Century Gothic" pitchFamily="34" charset="0"/>
                </a:rPr>
                <a:t> why</a:t>
              </a:r>
            </a:p>
            <a:p>
              <a:r>
                <a:rPr lang="en-US" sz="1400" b="1" dirty="0" smtClean="0">
                  <a:latin typeface="Century Gothic" pitchFamily="34" charset="0"/>
                </a:rPr>
                <a:t>Start with: ‘I’d like to describe picture </a:t>
              </a:r>
              <a:r>
                <a:rPr lang="ru-RU" sz="1400" b="1" dirty="0" smtClean="0">
                  <a:latin typeface="Century Gothic" pitchFamily="34" charset="0"/>
                </a:rPr>
                <a:t>№</a:t>
              </a:r>
              <a:r>
                <a:rPr lang="en-US" sz="1400" b="1" dirty="0" smtClean="0">
                  <a:latin typeface="Century Gothic" pitchFamily="34" charset="0"/>
                </a:rPr>
                <a:t>… . The picture shows …’</a:t>
              </a:r>
            </a:p>
          </p:txBody>
        </p:sp>
      </p:grp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2857502"/>
            <a:ext cx="4714908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142844" y="928676"/>
            <a:ext cx="4071966" cy="400052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I’d like to describe picture </a:t>
            </a:r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№</a:t>
            </a:r>
            <a:r>
              <a:rPr lang="en-US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… .</a:t>
            </a:r>
          </a:p>
          <a:p>
            <a:pPr marL="342900" indent="-342900">
              <a:buAutoNum type="arabicPeriod"/>
            </a:pPr>
            <a:r>
              <a:rPr lang="en-US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The picture shows us a girl/boy/man… .</a:t>
            </a:r>
          </a:p>
          <a:p>
            <a:pPr marL="342900" indent="-342900">
              <a:buAutoNum type="arabicPeriod"/>
            </a:pPr>
            <a:r>
              <a:rPr lang="en-US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The photo was taken outside/inside.</a:t>
            </a:r>
          </a:p>
          <a:p>
            <a:pPr marL="342900" indent="-342900">
              <a:buAutoNum type="arabicPeriod"/>
            </a:pPr>
            <a:r>
              <a:rPr lang="en-US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In this picture the action is taking place in the park/room/at school/at home/ on the stage… .</a:t>
            </a:r>
          </a:p>
          <a:p>
            <a:pPr marL="342900" indent="-342900">
              <a:buAutoNum type="arabicPeriod"/>
            </a:pPr>
            <a:r>
              <a:rPr lang="en-US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Looking at this girl/boy… I get the impression she/he… is reading/going shopping…</a:t>
            </a:r>
          </a:p>
          <a:p>
            <a:pPr marL="342900" indent="-342900">
              <a:buAutoNum type="arabicPeriod"/>
            </a:pPr>
            <a:r>
              <a:rPr lang="en-US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The girl/boy… looks she/he is about 12/17/20 years old.</a:t>
            </a:r>
          </a:p>
          <a:p>
            <a:pPr marL="342900" indent="-342900">
              <a:buAutoNum type="arabicPeriod"/>
            </a:pPr>
            <a:r>
              <a:rPr lang="en-US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She/he is wearing a white blouse/T-shirt… and a dark skirt/blue jeans… .</a:t>
            </a:r>
          </a:p>
          <a:p>
            <a:pPr marL="342900" indent="-342900">
              <a:buAutoNum type="arabicPeriod"/>
            </a:pPr>
            <a:r>
              <a:rPr lang="en-US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I guess she/he is kind/nervous because she/he has a beautiful/sad smile and eyes.</a:t>
            </a:r>
          </a:p>
          <a:p>
            <a:pPr marL="342900" indent="-342900">
              <a:buAutoNum type="arabicPeriod"/>
            </a:pPr>
            <a:r>
              <a:rPr lang="en-US" sz="1400" b="1" dirty="0" smtClean="0">
                <a:latin typeface="Century Gothic" pitchFamily="34" charset="0"/>
              </a:rPr>
              <a:t>I like/don’t like this picture because the atmosphere is peaceful/tense.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f4a8ad90c25d8ee133936ad854d407c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1509"/>
            <a:ext cx="9144000" cy="514199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71538" y="214296"/>
            <a:ext cx="72152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Century Gothic" pitchFamily="34" charset="0"/>
              </a:rPr>
              <a:t>Благодарю за внимание!</a:t>
            </a:r>
            <a:endParaRPr lang="ru-RU" sz="4000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14782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41" y="465517"/>
            <a:ext cx="7754713" cy="648071"/>
          </a:xfrm>
        </p:spPr>
        <p:txBody>
          <a:bodyPr/>
          <a:lstStyle/>
          <a:p>
            <a:pPr algn="ctr"/>
            <a:r>
              <a:rPr lang="ru-RU" sz="3200" cap="none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Требования ФГОС </a:t>
            </a:r>
            <a:endParaRPr lang="ru-RU" sz="3200" cap="none" dirty="0">
              <a:solidFill>
                <a:schemeClr val="tx1">
                  <a:lumMod val="95000"/>
                  <a:lumOff val="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4348" y="1981418"/>
            <a:ext cx="7944717" cy="3162082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Государственный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Образовательный Стандарт ставит целью обучения </a:t>
            </a:r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инФедеральный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 </a:t>
            </a:r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остранному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языку в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средней школе формирование </a:t>
            </a:r>
            <a:r>
              <a:rPr lang="ru-RU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коммуникативной </a:t>
            </a:r>
            <a:r>
              <a:rPr lang="ru-RU" b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компетенции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 на доступном уровне речевой деятельности, все обучение сводится к использованию </a:t>
            </a:r>
            <a:r>
              <a:rPr lang="ru-RU" b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коммуникативного подхода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, то есть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большое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внимание на уроке иностранного языка уделяется именно формированию умения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говорения.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Century Gothic" pitchFamily="34" charset="0"/>
            </a:endParaRPr>
          </a:p>
          <a:p>
            <a:pPr>
              <a:lnSpc>
                <a:spcPct val="150000"/>
              </a:lnSpc>
            </a:pPr>
            <a:endParaRPr lang="ru-RU" sz="2500" dirty="0"/>
          </a:p>
        </p:txBody>
      </p:sp>
    </p:spTree>
    <p:extLst>
      <p:ext uri="{BB962C8B-B14F-4D97-AF65-F5344CB8AC3E}">
        <p14:creationId xmlns="" xmlns:p14="http://schemas.microsoft.com/office/powerpoint/2010/main" val="2413465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14296"/>
            <a:ext cx="7882487" cy="135698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cap="none" dirty="0" smtClean="0">
                <a:latin typeface="Century Gothic" pitchFamily="34" charset="0"/>
              </a:rPr>
              <a:t>Интеграция говорения с другими видами речевой деятельности и аспектами языка</a:t>
            </a:r>
            <a:endParaRPr lang="ru-RU" sz="3200" cap="none" dirty="0">
              <a:latin typeface="Century Gothic" pitchFamily="34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="" xmlns:p14="http://schemas.microsoft.com/office/powerpoint/2010/main" val="1554557503"/>
              </p:ext>
            </p:extLst>
          </p:nvPr>
        </p:nvGraphicFramePr>
        <p:xfrm>
          <a:off x="1619672" y="2733768"/>
          <a:ext cx="6096000" cy="20522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707904" y="1869672"/>
            <a:ext cx="1872208" cy="8100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Century Gothic" pitchFamily="34" charset="0"/>
              </a:rPr>
              <a:t>лексика</a:t>
            </a:r>
            <a:endParaRPr lang="ru-RU" sz="1600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62978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135805165"/>
              </p:ext>
            </p:extLst>
          </p:nvPr>
        </p:nvGraphicFramePr>
        <p:xfrm>
          <a:off x="785786" y="785800"/>
          <a:ext cx="7889108" cy="41434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500298" y="142858"/>
            <a:ext cx="43348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Century Gothic" pitchFamily="34" charset="0"/>
              </a:rPr>
              <a:t>Параметры говорения</a:t>
            </a:r>
            <a:endParaRPr lang="ru-RU" sz="2800" b="1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1929426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16234733"/>
              </p:ext>
            </p:extLst>
          </p:nvPr>
        </p:nvGraphicFramePr>
        <p:xfrm>
          <a:off x="1000100" y="160717"/>
          <a:ext cx="7429552" cy="4856412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366891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76063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43465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Умения</a:t>
                      </a:r>
                      <a:endParaRPr lang="ru-RU" sz="1500" dirty="0">
                        <a:solidFill>
                          <a:schemeClr val="bg1"/>
                        </a:solidFill>
                        <a:latin typeface="Century Gothic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entury Gothic" pitchFamily="34" charset="0"/>
                        </a:rPr>
                        <a:t>  </a:t>
                      </a:r>
                      <a:r>
                        <a:rPr lang="ru-RU" sz="1500" dirty="0" smtClean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Способы, развивающие умения</a:t>
                      </a:r>
                      <a:endParaRPr lang="ru-RU" sz="1500" dirty="0">
                        <a:solidFill>
                          <a:schemeClr val="bg1"/>
                        </a:solidFill>
                        <a:latin typeface="Century Gothic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84611">
                <a:tc>
                  <a:txBody>
                    <a:bodyPr/>
                    <a:lstStyle/>
                    <a:p>
                      <a:r>
                        <a:rPr lang="ru-RU" sz="1500" b="1" i="0" dirty="0" smtClean="0">
                          <a:solidFill>
                            <a:srgbClr val="C00000"/>
                          </a:solidFill>
                          <a:effectLst/>
                          <a:latin typeface="Century Gothic" pitchFamily="34" charset="0"/>
                        </a:rPr>
                        <a:t>Технические.</a:t>
                      </a:r>
                      <a:r>
                        <a:rPr lang="ru-RU" sz="1500" b="1" i="0" baseline="0" dirty="0" smtClean="0">
                          <a:solidFill>
                            <a:srgbClr val="C00000"/>
                          </a:solidFill>
                          <a:effectLst/>
                          <a:latin typeface="Century Gothic" pitchFamily="34" charset="0"/>
                        </a:rPr>
                        <a:t> 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А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ртикуляционные (правильное произношение звуков, интонация,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ритмика). Соотнесение значения слова с его артикуляционным оформлением. 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500" b="1" i="0" dirty="0" smtClean="0">
                          <a:solidFill>
                            <a:srgbClr val="C00000"/>
                          </a:solidFill>
                          <a:effectLst/>
                          <a:latin typeface="Century Gothic" pitchFamily="34" charset="0"/>
                        </a:rPr>
                        <a:t>Имитация.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Знание механизма получения нужного звука, интонации. Подвижность артикуляционного аппарата (рот, губы). Знание ритма. Заучивание,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многократное проговаривание слов и фраз (память).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08660">
                <a:tc>
                  <a:txBody>
                    <a:bodyPr/>
                    <a:lstStyle/>
                    <a:p>
                      <a:r>
                        <a:rPr lang="ru-RU" sz="1500" b="1" i="0" dirty="0" smtClean="0">
                          <a:solidFill>
                            <a:srgbClr val="C00000"/>
                          </a:solidFill>
                          <a:effectLst/>
                          <a:latin typeface="Century Gothic" pitchFamily="34" charset="0"/>
                        </a:rPr>
                        <a:t>Языковые.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Знание слов, грамматических форм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500" b="1" i="0" dirty="0" smtClean="0">
                          <a:solidFill>
                            <a:srgbClr val="C00000"/>
                          </a:solidFill>
                          <a:effectLst/>
                          <a:latin typeface="Century Gothic" pitchFamily="34" charset="0"/>
                        </a:rPr>
                        <a:t>Анализ слов и форм.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Проговаривание, заучивание (анализ, логическое ударение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).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801416">
                <a:tc>
                  <a:txBody>
                    <a:bodyPr/>
                    <a:lstStyle/>
                    <a:p>
                      <a:r>
                        <a:rPr lang="ru-RU" sz="1500" b="1" i="0" dirty="0" smtClean="0">
                          <a:solidFill>
                            <a:srgbClr val="C00000"/>
                          </a:solidFill>
                          <a:effectLst/>
                          <a:latin typeface="Century Gothic" pitchFamily="34" charset="0"/>
                        </a:rPr>
                        <a:t>Речевые.</a:t>
                      </a:r>
                      <a:r>
                        <a:rPr lang="ru-RU" sz="1500" b="1" i="1" dirty="0" smtClean="0"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Соотношение речевых моделей и ситуаций.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500" b="1" dirty="0" smtClean="0">
                          <a:solidFill>
                            <a:srgbClr val="C00000"/>
                          </a:solidFill>
                          <a:effectLst/>
                          <a:latin typeface="Century Gothic" pitchFamily="34" charset="0"/>
                        </a:rPr>
                        <a:t>Автоматизация.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Проигрывание многих ситуаций с использованием данных моделей</a:t>
                      </a:r>
                      <a:endParaRPr lang="ru-RU" sz="1400" b="1" i="0" dirty="0">
                        <a:solidFill>
                          <a:srgbClr val="C00000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303020">
                <a:tc>
                  <a:txBody>
                    <a:bodyPr/>
                    <a:lstStyle/>
                    <a:p>
                      <a:r>
                        <a:rPr lang="ru-RU" sz="1500" b="1" i="0" dirty="0" smtClean="0">
                          <a:solidFill>
                            <a:srgbClr val="C00000"/>
                          </a:solidFill>
                          <a:effectLst/>
                          <a:latin typeface="Century Gothic" pitchFamily="34" charset="0"/>
                        </a:rPr>
                        <a:t>Коммуникативные.</a:t>
                      </a:r>
                      <a:r>
                        <a:rPr lang="ru-RU" sz="1500" b="1" i="1" dirty="0" smtClean="0"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Соотношение отбора фраз с целью высказывания (от цели, от смысла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– к фразе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500" b="1" i="0" dirty="0" err="1" smtClean="0">
                          <a:solidFill>
                            <a:srgbClr val="C00000"/>
                          </a:solidFill>
                          <a:effectLst/>
                          <a:latin typeface="Century Gothic" pitchFamily="34" charset="0"/>
                        </a:rPr>
                        <a:t>Коммуникативность</a:t>
                      </a:r>
                      <a:r>
                        <a:rPr lang="ru-RU" sz="1500" b="1" i="0" dirty="0" smtClean="0">
                          <a:solidFill>
                            <a:srgbClr val="C00000"/>
                          </a:solidFill>
                          <a:effectLst/>
                          <a:latin typeface="Century Gothic" pitchFamily="34" charset="0"/>
                        </a:rPr>
                        <a:t>. Артистизм. Догадка. </a:t>
                      </a:r>
                      <a:r>
                        <a:rPr lang="ru-RU" sz="1500" b="1" i="0" dirty="0" err="1" smtClean="0">
                          <a:solidFill>
                            <a:srgbClr val="C00000"/>
                          </a:solidFill>
                          <a:effectLst/>
                          <a:latin typeface="Century Gothic" pitchFamily="34" charset="0"/>
                        </a:rPr>
                        <a:t>Рактивность</a:t>
                      </a:r>
                      <a:r>
                        <a:rPr lang="ru-RU" sz="1500" b="1" i="0" dirty="0" smtClean="0">
                          <a:solidFill>
                            <a:srgbClr val="C00000"/>
                          </a:solidFill>
                          <a:effectLst/>
                          <a:latin typeface="Century Gothic" pitchFamily="34" charset="0"/>
                        </a:rPr>
                        <a:t>.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Перенос фразы с заученных ситуаций на новые (навык переноса). Решение проблем, задач</a:t>
                      </a: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.</a:t>
                      </a:r>
                      <a:endParaRPr lang="ru-RU" sz="1400" b="1" i="1" dirty="0"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95098449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606" y="428610"/>
            <a:ext cx="9107394" cy="4714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080562450"/>
              </p:ext>
            </p:extLst>
          </p:nvPr>
        </p:nvGraphicFramePr>
        <p:xfrm>
          <a:off x="3223156" y="1255627"/>
          <a:ext cx="3135764" cy="251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2" name="TextBox 21"/>
          <p:cNvSpPr txBox="1"/>
          <p:nvPr/>
        </p:nvSpPr>
        <p:spPr>
          <a:xfrm rot="1755238">
            <a:off x="1169313" y="578488"/>
            <a:ext cx="100215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рассказ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85786" y="1214428"/>
            <a:ext cx="1220989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</a:rPr>
              <a:t>описание</a:t>
            </a:r>
            <a:endParaRPr lang="ru-RU" sz="1600" b="1" dirty="0">
              <a:solidFill>
                <a:srgbClr val="00206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 rot="20631741">
            <a:off x="728189" y="1768327"/>
            <a:ext cx="1533260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Приветствен- </a:t>
            </a:r>
            <a:r>
              <a:rPr lang="ru-RU" sz="1600" b="1" dirty="0" err="1" smtClean="0">
                <a:solidFill>
                  <a:srgbClr val="002060"/>
                </a:solidFill>
              </a:rPr>
              <a:t>ная</a:t>
            </a:r>
            <a:r>
              <a:rPr lang="ru-RU" sz="1600" b="1" dirty="0" smtClean="0">
                <a:solidFill>
                  <a:srgbClr val="002060"/>
                </a:solidFill>
              </a:rPr>
              <a:t>                                                   речь</a:t>
            </a:r>
            <a:endParaRPr lang="ru-RU" sz="1600" b="1" dirty="0">
              <a:solidFill>
                <a:srgbClr val="00206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 rot="1085908">
            <a:off x="957003" y="2959174"/>
            <a:ext cx="1173319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похвала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00034" y="3500444"/>
            <a:ext cx="1489756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</a:rPr>
              <a:t>Характеристика</a:t>
            </a:r>
            <a:endParaRPr lang="ru-RU" sz="1600" b="1" dirty="0">
              <a:solidFill>
                <a:srgbClr val="00206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 rot="20237196">
            <a:off x="1099036" y="4275733"/>
            <a:ext cx="1129730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   доклад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 rot="19949631">
            <a:off x="7315517" y="638232"/>
            <a:ext cx="998157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беседа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 rot="652316">
            <a:off x="7378944" y="1899181"/>
            <a:ext cx="1233070" cy="33855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</a:rPr>
              <a:t>дискуссия</a:t>
            </a:r>
            <a:endParaRPr lang="ru-RU" sz="1600" b="1" dirty="0">
              <a:solidFill>
                <a:srgbClr val="00206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358082" y="1357304"/>
            <a:ext cx="1285884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интервью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 rot="16200000">
            <a:off x="5875484" y="1359880"/>
            <a:ext cx="1698152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свободные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 rot="16200000">
            <a:off x="5882649" y="3525992"/>
            <a:ext cx="1728141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стандартные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 rot="16200000">
            <a:off x="924006" y="2317638"/>
            <a:ext cx="3890666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Подготовленная и неподготовленная речь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 rot="20378036">
            <a:off x="7553671" y="2512702"/>
            <a:ext cx="1288266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Как здоровье?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689291" y="3349308"/>
            <a:ext cx="1015038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Как дела?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 rot="825972">
            <a:off x="7561599" y="4125926"/>
            <a:ext cx="1132121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Что нового?</a:t>
            </a:r>
            <a:endParaRPr lang="ru-RU" b="1" dirty="0">
              <a:solidFill>
                <a:srgbClr val="002060"/>
              </a:solidFill>
            </a:endParaRPr>
          </a:p>
        </p:txBody>
      </p:sp>
      <p:graphicFrame>
        <p:nvGraphicFramePr>
          <p:cNvPr id="38" name="Схема 37"/>
          <p:cNvGraphicFramePr/>
          <p:nvPr>
            <p:extLst>
              <p:ext uri="{D42A27DB-BD31-4B8C-83A1-F6EECF244321}">
                <p14:modId xmlns="" xmlns:p14="http://schemas.microsoft.com/office/powerpoint/2010/main" val="1093122634"/>
              </p:ext>
            </p:extLst>
          </p:nvPr>
        </p:nvGraphicFramePr>
        <p:xfrm>
          <a:off x="2942604" y="684762"/>
          <a:ext cx="3413760" cy="1503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aphicFrame>
        <p:nvGraphicFramePr>
          <p:cNvPr id="41" name="Схема 40"/>
          <p:cNvGraphicFramePr/>
          <p:nvPr>
            <p:extLst>
              <p:ext uri="{D42A27DB-BD31-4B8C-83A1-F6EECF244321}">
                <p14:modId xmlns="" xmlns:p14="http://schemas.microsoft.com/office/powerpoint/2010/main" val="4221848249"/>
              </p:ext>
            </p:extLst>
          </p:nvPr>
        </p:nvGraphicFramePr>
        <p:xfrm>
          <a:off x="3104816" y="3490672"/>
          <a:ext cx="3345485" cy="14585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sp>
        <p:nvSpPr>
          <p:cNvPr id="42" name="Стрелка вправо 41"/>
          <p:cNvSpPr/>
          <p:nvPr/>
        </p:nvSpPr>
        <p:spPr>
          <a:xfrm rot="12385876">
            <a:off x="2157977" y="994955"/>
            <a:ext cx="331784" cy="144721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3" name="Рисунок 4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rot="19732704">
            <a:off x="6939678" y="1022377"/>
            <a:ext cx="405000" cy="152340"/>
          </a:xfrm>
          <a:prstGeom prst="rect">
            <a:avLst/>
          </a:prstGeom>
        </p:spPr>
      </p:pic>
      <p:pic>
        <p:nvPicPr>
          <p:cNvPr id="44" name="Рисунок 4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929454" y="1500180"/>
            <a:ext cx="405000" cy="152340"/>
          </a:xfrm>
          <a:prstGeom prst="rect">
            <a:avLst/>
          </a:prstGeom>
        </p:spPr>
      </p:pic>
      <p:pic>
        <p:nvPicPr>
          <p:cNvPr id="45" name="Рисунок 4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rot="1373609">
            <a:off x="6966551" y="3935213"/>
            <a:ext cx="618791" cy="232757"/>
          </a:xfrm>
          <a:prstGeom prst="rect">
            <a:avLst/>
          </a:prstGeom>
        </p:spPr>
      </p:pic>
      <p:pic>
        <p:nvPicPr>
          <p:cNvPr id="46" name="Рисунок 4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952451" y="3482280"/>
            <a:ext cx="646988" cy="243364"/>
          </a:xfrm>
          <a:prstGeom prst="rect">
            <a:avLst/>
          </a:prstGeom>
        </p:spPr>
      </p:pic>
      <p:pic>
        <p:nvPicPr>
          <p:cNvPr id="47" name="Рисунок 4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rot="20078662">
            <a:off x="6937409" y="3047599"/>
            <a:ext cx="580623" cy="164534"/>
          </a:xfrm>
          <a:prstGeom prst="rect">
            <a:avLst/>
          </a:prstGeom>
        </p:spPr>
      </p:pic>
      <p:pic>
        <p:nvPicPr>
          <p:cNvPr id="48" name="Рисунок 47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rot="780718">
            <a:off x="6949856" y="1828606"/>
            <a:ext cx="405000" cy="227419"/>
          </a:xfrm>
          <a:prstGeom prst="rect">
            <a:avLst/>
          </a:prstGeom>
        </p:spPr>
      </p:pic>
      <p:pic>
        <p:nvPicPr>
          <p:cNvPr id="49" name="Рисунок 48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20000311">
            <a:off x="2108327" y="1276426"/>
            <a:ext cx="333785" cy="242474"/>
          </a:xfrm>
          <a:prstGeom prst="rect">
            <a:avLst/>
          </a:prstGeom>
        </p:spPr>
      </p:pic>
      <p:pic>
        <p:nvPicPr>
          <p:cNvPr id="50" name="Рисунок 49"/>
          <p:cNvPicPr>
            <a:picLocks noChangeAspect="1"/>
          </p:cNvPicPr>
          <p:nvPr/>
        </p:nvPicPr>
        <p:blipFill>
          <a:blip r:embed="rId16" cstate="screen"/>
          <a:stretch>
            <a:fillRect/>
          </a:stretch>
        </p:blipFill>
        <p:spPr>
          <a:xfrm rot="20424201">
            <a:off x="2139854" y="1412481"/>
            <a:ext cx="411516" cy="477653"/>
          </a:xfrm>
          <a:prstGeom prst="rect">
            <a:avLst/>
          </a:prstGeom>
        </p:spPr>
      </p:pic>
      <p:pic>
        <p:nvPicPr>
          <p:cNvPr id="51" name="Рисунок 50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20115854">
            <a:off x="2177539" y="3559370"/>
            <a:ext cx="333785" cy="237764"/>
          </a:xfrm>
          <a:prstGeom prst="rect">
            <a:avLst/>
          </a:prstGeom>
        </p:spPr>
      </p:pic>
      <p:pic>
        <p:nvPicPr>
          <p:cNvPr id="52" name="Рисунок 51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 rot="18634925">
            <a:off x="2175073" y="3942840"/>
            <a:ext cx="333785" cy="237764"/>
          </a:xfrm>
          <a:prstGeom prst="rect">
            <a:avLst/>
          </a:prstGeom>
        </p:spPr>
      </p:pic>
      <p:pic>
        <p:nvPicPr>
          <p:cNvPr id="53" name="Рисунок 52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 rot="21323831">
            <a:off x="2152109" y="3227701"/>
            <a:ext cx="333785" cy="237764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2643174" y="142858"/>
            <a:ext cx="41200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Century Gothic" pitchFamily="34" charset="0"/>
              </a:rPr>
              <a:t>Обучение говорению</a:t>
            </a:r>
            <a:endParaRPr lang="ru-RU" sz="2800" b="1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30390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214429"/>
            <a:ext cx="8358246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itchFamily="34" charset="0"/>
              </a:rPr>
              <a:t> </a:t>
            </a:r>
            <a:r>
              <a:rPr lang="ru-RU" sz="1600" b="1" dirty="0">
                <a:solidFill>
                  <a:prstClr val="black"/>
                </a:solidFill>
                <a:latin typeface="Century Gothic" pitchFamily="34" charset="0"/>
              </a:rPr>
              <a:t>Формирование навыков и умений говорения начинается с </a:t>
            </a:r>
            <a:r>
              <a:rPr lang="ru-RU" sz="1600" b="1" dirty="0" smtClean="0">
                <a:solidFill>
                  <a:prstClr val="black"/>
                </a:solidFill>
                <a:latin typeface="Century Gothic" pitchFamily="34" charset="0"/>
              </a:rPr>
              <a:t>чтения текста, </a:t>
            </a:r>
            <a:r>
              <a:rPr lang="ru-RU" sz="1600" b="1" dirty="0">
                <a:solidFill>
                  <a:prstClr val="black"/>
                </a:solidFill>
                <a:latin typeface="Century Gothic" pitchFamily="34" charset="0"/>
              </a:rPr>
              <a:t>прослушивания, </a:t>
            </a:r>
            <a:r>
              <a:rPr lang="ru-RU" sz="1600" b="1" dirty="0" smtClean="0">
                <a:solidFill>
                  <a:prstClr val="black"/>
                </a:solidFill>
                <a:latin typeface="Century Gothic" pitchFamily="34" charset="0"/>
              </a:rPr>
              <a:t>просмотра фильма. Можно </a:t>
            </a:r>
            <a:r>
              <a:rPr lang="ru-RU" sz="1600" b="1" dirty="0">
                <a:solidFill>
                  <a:prstClr val="black"/>
                </a:solidFill>
                <a:latin typeface="Century Gothic" pitchFamily="34" charset="0"/>
              </a:rPr>
              <a:t>предлагать следующие задания: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1600" b="1" dirty="0">
                <a:solidFill>
                  <a:srgbClr val="002060"/>
                </a:solidFill>
                <a:latin typeface="Century Gothic" pitchFamily="34" charset="0"/>
              </a:rPr>
              <a:t>Ответить на вопросы на понимание содержания и смысла текста. 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1600" b="1" dirty="0">
                <a:solidFill>
                  <a:srgbClr val="002060"/>
                </a:solidFill>
                <a:latin typeface="Century Gothic" pitchFamily="34" charset="0"/>
              </a:rPr>
              <a:t>Согласиться с утверждениями или опровергнуть их.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1600" b="1" dirty="0">
                <a:solidFill>
                  <a:srgbClr val="002060"/>
                </a:solidFill>
                <a:latin typeface="Century Gothic" pitchFamily="34" charset="0"/>
              </a:rPr>
              <a:t>Выбрать глаголы, прилагательные, идиоматические выражения, с помощью которых автор описывает своё отношение к людям, событиям, природе и т.д</a:t>
            </a:r>
            <a:r>
              <a:rPr lang="ru-RU" sz="1600" b="1" dirty="0">
                <a:solidFill>
                  <a:srgbClr val="0070C0"/>
                </a:solidFill>
                <a:latin typeface="Century Gothic" pitchFamily="34" charset="0"/>
              </a:rPr>
              <a:t>.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1600" b="1" dirty="0">
                <a:solidFill>
                  <a:srgbClr val="002060"/>
                </a:solidFill>
                <a:latin typeface="Century Gothic" pitchFamily="34" charset="0"/>
              </a:rPr>
              <a:t>Доказать, что…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1600" b="1" dirty="0">
                <a:solidFill>
                  <a:srgbClr val="002060"/>
                </a:solidFill>
                <a:latin typeface="Century Gothic" pitchFamily="34" charset="0"/>
              </a:rPr>
              <a:t>Определить основную идею текста.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1600" b="1" dirty="0">
                <a:solidFill>
                  <a:srgbClr val="002060"/>
                </a:solidFill>
                <a:latin typeface="Century Gothic" pitchFamily="34" charset="0"/>
              </a:rPr>
              <a:t>Кратко изложить содержание текста, составить аннотацию к тексту, дать рецензию на текст.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1600" b="1" dirty="0">
                <a:solidFill>
                  <a:srgbClr val="002060"/>
                </a:solidFill>
                <a:latin typeface="Century Gothic" pitchFamily="34" charset="0"/>
              </a:rPr>
              <a:t>Рассказать текст от лица главного героя (наблюдателя, журналиста и т.д.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1600" b="1" dirty="0">
                <a:solidFill>
                  <a:srgbClr val="002060"/>
                </a:solidFill>
                <a:latin typeface="Century Gothic" pitchFamily="34" charset="0"/>
              </a:rPr>
              <a:t>Придумать другой конец.</a:t>
            </a:r>
            <a:endParaRPr lang="ru-RU" sz="1600" b="1" dirty="0">
              <a:latin typeface="Century Gothic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42858"/>
            <a:ext cx="807249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latin typeface="Century Gothic" pitchFamily="34" charset="0"/>
              </a:rPr>
              <a:t>Способы обучения говорению</a:t>
            </a:r>
          </a:p>
          <a:p>
            <a:pPr lvl="0" algn="ctr"/>
            <a:r>
              <a:rPr lang="ru-RU" sz="2400" b="1" dirty="0" smtClean="0">
                <a:solidFill>
                  <a:srgbClr val="C00000"/>
                </a:solidFill>
                <a:latin typeface="Century Gothic" pitchFamily="34" charset="0"/>
              </a:rPr>
              <a:t>Путь «сверху вниз» (</a:t>
            </a:r>
            <a:r>
              <a:rPr lang="en-US" sz="2400" b="1" dirty="0" smtClean="0">
                <a:solidFill>
                  <a:srgbClr val="C00000"/>
                </a:solidFill>
                <a:latin typeface="Century Gothic" pitchFamily="34" charset="0"/>
              </a:rPr>
              <a:t>bottom-up processing)</a:t>
            </a:r>
            <a:endParaRPr lang="ru-RU" sz="2400" b="1" dirty="0">
              <a:solidFill>
                <a:srgbClr val="C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3671416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en.islcollective.com/preview/201401/b2/what-do-they-do-in-their-spare-time_65004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813292" cy="5143500"/>
          </a:xfrm>
          <a:prstGeom prst="rect">
            <a:avLst/>
          </a:prstGeom>
          <a:noFill/>
        </p:spPr>
      </p:pic>
      <p:grpSp>
        <p:nvGrpSpPr>
          <p:cNvPr id="10" name="Группа 9"/>
          <p:cNvGrpSpPr/>
          <p:nvPr/>
        </p:nvGrpSpPr>
        <p:grpSpPr>
          <a:xfrm>
            <a:off x="6286512" y="2620797"/>
            <a:ext cx="2643206" cy="2522703"/>
            <a:chOff x="6072198" y="2620797"/>
            <a:chExt cx="2643206" cy="2522703"/>
          </a:xfrm>
        </p:grpSpPr>
        <p:pic>
          <p:nvPicPr>
            <p:cNvPr id="7" name="Picture 2" descr="https://en.islcollective.com/preview/201401/b2/what-do-they-do-in-their-spare-time_65004_1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072198" y="2620797"/>
              <a:ext cx="2643206" cy="2522703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</p:pic>
        <p:sp>
          <p:nvSpPr>
            <p:cNvPr id="8" name="Прямоугольник 7"/>
            <p:cNvSpPr/>
            <p:nvPr/>
          </p:nvSpPr>
          <p:spPr>
            <a:xfrm>
              <a:off x="6072198" y="2643188"/>
              <a:ext cx="71438" cy="25003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6357950" y="142858"/>
            <a:ext cx="2530076" cy="2428892"/>
            <a:chOff x="5929322" y="142858"/>
            <a:chExt cx="2530076" cy="2428892"/>
          </a:xfrm>
        </p:grpSpPr>
        <p:pic>
          <p:nvPicPr>
            <p:cNvPr id="5" name="Picture 2" descr="https://en.islcollective.com/preview/201401/b2/what-do-they-do-in-their-spare-time_65004_1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929322" y="142858"/>
              <a:ext cx="2530076" cy="2428874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</p:pic>
        <p:sp>
          <p:nvSpPr>
            <p:cNvPr id="16" name="Прямоугольник 15"/>
            <p:cNvSpPr/>
            <p:nvPr/>
          </p:nvSpPr>
          <p:spPr>
            <a:xfrm>
              <a:off x="5929322" y="142858"/>
              <a:ext cx="45719" cy="242889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651</TotalTime>
  <Words>833</Words>
  <Application>Microsoft Office PowerPoint</Application>
  <PresentationFormat>Экран (16:9)</PresentationFormat>
  <Paragraphs>112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Обучение говорению в рамках реализации ФГОС OOO</vt:lpstr>
      <vt:lpstr>Требования ФГОС </vt:lpstr>
      <vt:lpstr>Интеграция говорения с другими видами речевой деятельности и аспектами языка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Подготовительные упражнения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навыков говорения в начальной школе.</dc:title>
  <dc:creator>User</dc:creator>
  <cp:lastModifiedBy>Fujitsu</cp:lastModifiedBy>
  <cp:revision>96</cp:revision>
  <dcterms:created xsi:type="dcterms:W3CDTF">2021-10-24T09:17:00Z</dcterms:created>
  <dcterms:modified xsi:type="dcterms:W3CDTF">2022-04-28T19:16:07Z</dcterms:modified>
</cp:coreProperties>
</file>