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9" r:id="rId3"/>
    <p:sldId id="258" r:id="rId4"/>
    <p:sldId id="257" r:id="rId5"/>
    <p:sldId id="261" r:id="rId6"/>
    <p:sldId id="270" r:id="rId7"/>
    <p:sldId id="259" r:id="rId8"/>
    <p:sldId id="260" r:id="rId9"/>
    <p:sldId id="262" r:id="rId10"/>
    <p:sldId id="271" r:id="rId11"/>
    <p:sldId id="263" r:id="rId12"/>
    <p:sldId id="264" r:id="rId13"/>
    <p:sldId id="265" r:id="rId14"/>
    <p:sldId id="272" r:id="rId15"/>
    <p:sldId id="266" r:id="rId16"/>
    <p:sldId id="267" r:id="rId17"/>
    <p:sldId id="268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301" autoAdjust="0"/>
    <p:restoredTop sz="94660"/>
  </p:normalViewPr>
  <p:slideViewPr>
    <p:cSldViewPr>
      <p:cViewPr varScale="1">
        <p:scale>
          <a:sx n="68" d="100"/>
          <a:sy n="68" d="100"/>
        </p:scale>
        <p:origin x="-16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4731C53-131A-4D50-9165-C0278E2400ED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DB2A153-4913-4739-B198-1522CF830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1C53-131A-4D50-9165-C0278E2400ED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2A153-4913-4739-B198-1522CF830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1C53-131A-4D50-9165-C0278E2400ED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2A153-4913-4739-B198-1522CF830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4731C53-131A-4D50-9165-C0278E2400ED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2A153-4913-4739-B198-1522CF830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4731C53-131A-4D50-9165-C0278E2400ED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DB2A153-4913-4739-B198-1522CF83010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4731C53-131A-4D50-9165-C0278E2400ED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DB2A153-4913-4739-B198-1522CF830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4731C53-131A-4D50-9165-C0278E2400ED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DB2A153-4913-4739-B198-1522CF830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1C53-131A-4D50-9165-C0278E2400ED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2A153-4913-4739-B198-1522CF830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4731C53-131A-4D50-9165-C0278E2400ED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DB2A153-4913-4739-B198-1522CF830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4731C53-131A-4D50-9165-C0278E2400ED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DB2A153-4913-4739-B198-1522CF830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4731C53-131A-4D50-9165-C0278E2400ED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DB2A153-4913-4739-B198-1522CF830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4731C53-131A-4D50-9165-C0278E2400ED}" type="datetimeFigureOut">
              <a:rPr lang="ru-RU" smtClean="0"/>
              <a:pPr/>
              <a:t>20.05.2017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DB2A153-4913-4739-B198-1522CF8301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2;&#1048;&#1061;&#1040;&#1048;&#1051;\Downloads\pole-chudes-zastavka-superigry-2000-2013_(eee.fm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13.xml"/><Relationship Id="rId4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8.png"/><Relationship Id="rId2" Type="http://schemas.openxmlformats.org/officeDocument/2006/relationships/audio" Target="file:///C:\Users\&#1052;&#1048;&#1061;&#1040;&#1048;&#1051;\Downloads\pole-chudes-v-shkatulke-pusto_(eee.fm).mp3" TargetMode="External"/><Relationship Id="rId1" Type="http://schemas.openxmlformats.org/officeDocument/2006/relationships/audio" Target="file:///C:\Users\&#1052;&#1048;&#1061;&#1040;&#1048;&#1051;\Downloads\&#1055;&#1054;&#1051;&#1045;%20&#1063;&#1059;&#1044;&#1045;&#1057;%20&#1041;&#1040;&#1056;&#1040;&#1041;&#1040;&#1053;-n.d%20(mp3cut.ru).mp3" TargetMode="External"/><Relationship Id="rId6" Type="http://schemas.openxmlformats.org/officeDocument/2006/relationships/slide" Target="slide1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17.xml"/><Relationship Id="rId4" Type="http://schemas.openxmlformats.org/officeDocument/2006/relationships/slide" Target="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5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png"/><Relationship Id="rId2" Type="http://schemas.openxmlformats.org/officeDocument/2006/relationships/audio" Target="file:///C:\Users\&#1052;&#1048;&#1061;&#1040;&#1048;&#1051;\Downloads\&#1055;&#1054;&#1051;&#1045;%20&#1063;&#1059;&#1044;&#1045;&#1057;%20&#1041;&#1040;&#1056;&#1040;&#1041;&#1040;&#1053;-n.d%20(mp3cut.ru).mp3" TargetMode="External"/><Relationship Id="rId1" Type="http://schemas.openxmlformats.org/officeDocument/2006/relationships/audio" Target="file:///C:\Users\&#1052;&#1048;&#1061;&#1040;&#1048;&#1051;\Downloads\pole-chudes-v-shkatulke-pusto_(eee.fm).mp3" TargetMode="External"/><Relationship Id="rId6" Type="http://schemas.openxmlformats.org/officeDocument/2006/relationships/slide" Target="slide4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9.xml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4.png"/><Relationship Id="rId2" Type="http://schemas.openxmlformats.org/officeDocument/2006/relationships/audio" Target="file:///C:\Users\&#1052;&#1048;&#1061;&#1040;&#1048;&#1051;\Downloads\pole-chudes-v-shkatulke-pusto_(eee.fm).mp3" TargetMode="External"/><Relationship Id="rId1" Type="http://schemas.openxmlformats.org/officeDocument/2006/relationships/audio" Target="file:///C:\Users\&#1052;&#1048;&#1061;&#1040;&#1048;&#1051;\Downloads\&#1055;&#1054;&#1051;&#1045;%20&#1063;&#1059;&#1044;&#1045;&#1057;%20&#1041;&#1040;&#1056;&#1040;&#1041;&#1040;&#1053;-n.d%20(mp3cut.ru).mp3" TargetMode="External"/><Relationship Id="rId6" Type="http://schemas.openxmlformats.org/officeDocument/2006/relationships/slide" Target="slide8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9" name="Picture 5" descr="C:\Users\ЧГПК №2\Desktop\86bcslc2hs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ole-chudes-zastavka-superigry-2000-2013_(eee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lum bright="-100000"/>
          </a:blip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1996709_69888568_ed8aab516e1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011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158" y="2285992"/>
            <a:ext cx="3714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Тур </a:t>
            </a:r>
            <a:r>
              <a:rPr lang="en-US" sz="9600" b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9600" b="1" dirty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1996709_69888568_ed8aab516e1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01199" cy="68580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57158" y="2143116"/>
            <a:ext cx="1571636" cy="1785950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</a:t>
            </a:r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132856"/>
            <a:ext cx="1656184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071670" y="2143116"/>
            <a:ext cx="1571636" cy="178595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</a:t>
            </a:r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2132856"/>
            <a:ext cx="1571636" cy="1785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786182" y="2143116"/>
            <a:ext cx="1571636" cy="178595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</a:t>
            </a:r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79912" y="2132856"/>
            <a:ext cx="1571636" cy="1785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500694" y="2143116"/>
            <a:ext cx="1571636" cy="178595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Ы</a:t>
            </a:r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08104" y="2132856"/>
            <a:ext cx="1571636" cy="1785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215206" y="2143116"/>
            <a:ext cx="1571636" cy="178595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Ш</a:t>
            </a:r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236296" y="2132856"/>
            <a:ext cx="1571636" cy="1785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ятно 1 12">
            <a:hlinkClick r:id="rId3" action="ppaction://hlinksldjump"/>
          </p:cNvPr>
          <p:cNvSpPr/>
          <p:nvPr/>
        </p:nvSpPr>
        <p:spPr>
          <a:xfrm>
            <a:off x="8786842" y="6500834"/>
            <a:ext cx="357158" cy="35716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блако 18">
            <a:hlinkClick r:id="rId4" action="ppaction://hlinksldjump"/>
          </p:cNvPr>
          <p:cNvSpPr/>
          <p:nvPr/>
        </p:nvSpPr>
        <p:spPr>
          <a:xfrm>
            <a:off x="0" y="6215082"/>
            <a:ext cx="571504" cy="50004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ЧГПК №2\Desktop\8776825_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-24"/>
            <a:ext cx="6786586" cy="6786586"/>
          </a:xfrm>
          <a:prstGeom prst="rect">
            <a:avLst/>
          </a:prstGeom>
          <a:noFill/>
        </p:spPr>
      </p:pic>
      <p:pic>
        <p:nvPicPr>
          <p:cNvPr id="16" name="Picture 2" descr="C:\Users\ЧГПК №2\Desktop\8776825_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1798" y="0"/>
            <a:ext cx="6786586" cy="6786586"/>
          </a:xfrm>
          <a:prstGeom prst="rect">
            <a:avLst/>
          </a:prstGeom>
          <a:noFill/>
        </p:spPr>
      </p:pic>
      <p:pic>
        <p:nvPicPr>
          <p:cNvPr id="2051" name="Picture 3" descr="C:\Users\ЧГПК №2\Desktop\2000px-Arrow_right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09044">
            <a:off x="4595958" y="3003761"/>
            <a:ext cx="1797557" cy="642942"/>
          </a:xfrm>
          <a:prstGeom prst="rect">
            <a:avLst/>
          </a:prstGeom>
          <a:noFill/>
        </p:spPr>
      </p:pic>
      <p:sp>
        <p:nvSpPr>
          <p:cNvPr id="6" name="Стрелка влево 5">
            <a:hlinkClick r:id="rId4" action="ppaction://hlinksldjump"/>
          </p:cNvPr>
          <p:cNvSpPr/>
          <p:nvPr/>
        </p:nvSpPr>
        <p:spPr>
          <a:xfrm>
            <a:off x="395536" y="5733256"/>
            <a:ext cx="1440160" cy="720080"/>
          </a:xfrm>
          <a:prstGeom prst="left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www.playcast.ru/uploads/2016/03/15/17834793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92410" y="6065912"/>
            <a:ext cx="944086" cy="7920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0">
                                      <p:cBhvr>
                                        <p:cTn id="10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200000">
                                      <p:cBhvr>
                                        <p:cTn id="2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600000">
                                      <p:cBhvr>
                                        <p:cTn id="2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2040000">
                                      <p:cBhvr>
                                        <p:cTn id="3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5180000">
                                      <p:cBhvr>
                                        <p:cTn id="3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9660000">
                                      <p:cBhvr>
                                        <p:cTn id="4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9920000">
                                      <p:cBhvr>
                                        <p:cTn id="4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7880000">
                                      <p:cBhvr>
                                        <p:cTn id="5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720000">
                                      <p:cBhvr>
                                        <p:cTn id="5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180000">
                                      <p:cBhvr>
                                        <p:cTn id="6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380000">
                                      <p:cBhvr>
                                        <p:cTn id="6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7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0">
                                      <p:cBhvr>
                                        <p:cTn id="79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8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200000">
                                      <p:cBhvr>
                                        <p:cTn id="9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600000">
                                      <p:cBhvr>
                                        <p:cTn id="9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2040000">
                                      <p:cBhvr>
                                        <p:cTn id="10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5180000">
                                      <p:cBhvr>
                                        <p:cTn id="10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9660000">
                                      <p:cBhvr>
                                        <p:cTn id="1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9920000">
                                      <p:cBhvr>
                                        <p:cTn id="1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7880000">
                                      <p:cBhvr>
                                        <p:cTn id="1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720000">
                                      <p:cBhvr>
                                        <p:cTn id="12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180000">
                                      <p:cBhvr>
                                        <p:cTn id="13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380000">
                                      <p:cBhvr>
                                        <p:cTn id="1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1" name="Picture 7" descr="C:\Users\ЧГПК №2\Desktop\c129e241_d162_11e5_8a3a_485b39232990_f3fc6431_0217_11e6_828f_e8039a96a37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3480870"/>
            <a:ext cx="4501902" cy="3377130"/>
          </a:xfrm>
          <a:prstGeom prst="rect">
            <a:avLst/>
          </a:prstGeom>
          <a:noFill/>
        </p:spPr>
      </p:pic>
      <p:pic>
        <p:nvPicPr>
          <p:cNvPr id="21512" name="Picture 8" descr="C:\Users\ЧГПК №2\Desktop\imag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3467100"/>
            <a:ext cx="6096000" cy="3390900"/>
          </a:xfrm>
          <a:prstGeom prst="rect">
            <a:avLst/>
          </a:prstGeom>
          <a:noFill/>
        </p:spPr>
      </p:pic>
      <p:pic>
        <p:nvPicPr>
          <p:cNvPr id="9" name="Picture 8" descr="C:\Users\ЧГПК №2\Desktop\imag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0"/>
            <a:ext cx="6096000" cy="3390900"/>
          </a:xfrm>
          <a:prstGeom prst="rect">
            <a:avLst/>
          </a:prstGeom>
          <a:noFill/>
        </p:spPr>
      </p:pic>
      <p:sp>
        <p:nvSpPr>
          <p:cNvPr id="10" name="Сердце 9">
            <a:hlinkClick r:id="rId6" action="ppaction://hlinksldjump"/>
          </p:cNvPr>
          <p:cNvSpPr/>
          <p:nvPr/>
        </p:nvSpPr>
        <p:spPr>
          <a:xfrm>
            <a:off x="8748464" y="6453336"/>
            <a:ext cx="395536" cy="404664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ПОЛЕ ЧУДЕС БАРАБАН-n.d (mp3cut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>
            <a:lum bright="2000" contrast="-100000"/>
          </a:blip>
          <a:stretch>
            <a:fillRect/>
          </a:stretch>
        </p:blipFill>
        <p:spPr>
          <a:xfrm>
            <a:off x="928662" y="5929330"/>
            <a:ext cx="304800" cy="304800"/>
          </a:xfrm>
          <a:prstGeom prst="rect">
            <a:avLst/>
          </a:prstGeom>
        </p:spPr>
      </p:pic>
      <p:pic>
        <p:nvPicPr>
          <p:cNvPr id="7" name="pole-chudes-v-shkatulke-pusto_(eee.f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>
            <a:lum bright="-39000" contrast="-100000"/>
          </a:blip>
          <a:stretch>
            <a:fillRect/>
          </a:stretch>
        </p:blipFill>
        <p:spPr>
          <a:xfrm>
            <a:off x="857224" y="142852"/>
            <a:ext cx="142876" cy="142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5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953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607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100000"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1996709_69888568_ed8aab516e1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011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158" y="2285992"/>
            <a:ext cx="46434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Финал</a:t>
            </a:r>
            <a:endParaRPr lang="ru-RU" sz="9600" b="1" dirty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1996709_69888568_ed8aab516e1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01199" cy="6858000"/>
          </a:xfrm>
          <a:prstGeom prst="rect">
            <a:avLst/>
          </a:prstGeom>
        </p:spPr>
      </p:pic>
      <p:sp>
        <p:nvSpPr>
          <p:cNvPr id="5" name="Блок-схема: процесс 4"/>
          <p:cNvSpPr/>
          <p:nvPr/>
        </p:nvSpPr>
        <p:spPr>
          <a:xfrm>
            <a:off x="251520" y="2564904"/>
            <a:ext cx="864096" cy="1152128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</a:t>
            </a:r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1331640" y="2564904"/>
            <a:ext cx="864096" cy="1152128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</a:t>
            </a:r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3491880" y="2564904"/>
            <a:ext cx="864096" cy="1152128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</a:t>
            </a:r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2411760" y="2564904"/>
            <a:ext cx="864096" cy="1152128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</a:t>
            </a:r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5652120" y="2564904"/>
            <a:ext cx="864096" cy="1152128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</a:t>
            </a:r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4572000" y="2564904"/>
            <a:ext cx="864096" cy="1152128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Ё</a:t>
            </a:r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6804248" y="2564904"/>
            <a:ext cx="864096" cy="1152128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</a:t>
            </a:r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7956376" y="2564904"/>
            <a:ext cx="864096" cy="1152128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</a:t>
            </a:r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251520" y="2564904"/>
            <a:ext cx="864096" cy="1152128"/>
          </a:xfrm>
          <a:prstGeom prst="flowChartProcess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1331640" y="2564904"/>
            <a:ext cx="864096" cy="1152128"/>
          </a:xfrm>
          <a:prstGeom prst="flowChartProcess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2411760" y="2564904"/>
            <a:ext cx="864096" cy="1152128"/>
          </a:xfrm>
          <a:prstGeom prst="flowChartProcess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3491880" y="2564904"/>
            <a:ext cx="864096" cy="1152128"/>
          </a:xfrm>
          <a:prstGeom prst="flowChartProcess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4572000" y="2564904"/>
            <a:ext cx="864096" cy="1152128"/>
          </a:xfrm>
          <a:prstGeom prst="flowChartProcess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5652120" y="2564904"/>
            <a:ext cx="864096" cy="1152128"/>
          </a:xfrm>
          <a:prstGeom prst="flowChartProcess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6804248" y="2564904"/>
            <a:ext cx="864096" cy="1152128"/>
          </a:xfrm>
          <a:prstGeom prst="flowChartProcess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7956376" y="2564904"/>
            <a:ext cx="864096" cy="1152128"/>
          </a:xfrm>
          <a:prstGeom prst="flowChartProcess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ятно 1 21">
            <a:hlinkClick r:id="rId3" action="ppaction://hlinksldjump"/>
          </p:cNvPr>
          <p:cNvSpPr/>
          <p:nvPr/>
        </p:nvSpPr>
        <p:spPr>
          <a:xfrm>
            <a:off x="8786842" y="6572272"/>
            <a:ext cx="357158" cy="28572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6" grpId="1" animBg="1"/>
      <p:bldP spid="17" grpId="0" animBg="1"/>
      <p:bldP spid="17" grpId="1" animBg="1"/>
      <p:bldP spid="18" grpId="0" animBg="1"/>
      <p:bldP spid="19" grpId="0" animBg="1"/>
      <p:bldP spid="19" grpId="1" animBg="1"/>
      <p:bldP spid="20" grpId="0" animBg="1"/>
      <p:bldP spid="20" grpId="1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ЧГПК №2\Desktop\8776825_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-24"/>
            <a:ext cx="6786586" cy="6786586"/>
          </a:xfrm>
          <a:prstGeom prst="rect">
            <a:avLst/>
          </a:prstGeom>
          <a:noFill/>
        </p:spPr>
      </p:pic>
      <p:pic>
        <p:nvPicPr>
          <p:cNvPr id="16" name="Picture 2" descr="C:\Users\ЧГПК №2\Desktop\8776825_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1798" y="0"/>
            <a:ext cx="6786586" cy="6786586"/>
          </a:xfrm>
          <a:prstGeom prst="rect">
            <a:avLst/>
          </a:prstGeom>
          <a:noFill/>
        </p:spPr>
      </p:pic>
      <p:pic>
        <p:nvPicPr>
          <p:cNvPr id="2051" name="Picture 3" descr="C:\Users\ЧГПК №2\Desktop\2000px-Arrow_right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09044">
            <a:off x="4595958" y="3003761"/>
            <a:ext cx="1797557" cy="642942"/>
          </a:xfrm>
          <a:prstGeom prst="rect">
            <a:avLst/>
          </a:prstGeom>
          <a:noFill/>
        </p:spPr>
      </p:pic>
      <p:sp>
        <p:nvSpPr>
          <p:cNvPr id="6" name="Стрелка влево 5">
            <a:hlinkClick r:id="rId4" action="ppaction://hlinksldjump"/>
          </p:cNvPr>
          <p:cNvSpPr/>
          <p:nvPr/>
        </p:nvSpPr>
        <p:spPr>
          <a:xfrm>
            <a:off x="395536" y="5733256"/>
            <a:ext cx="1440160" cy="720080"/>
          </a:xfrm>
          <a:prstGeom prst="left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www.playcast.ru/uploads/2016/03/15/17834793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92410" y="6065912"/>
            <a:ext cx="944086" cy="7920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0">
                                      <p:cBhvr>
                                        <p:cTn id="10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200000">
                                      <p:cBhvr>
                                        <p:cTn id="2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600000">
                                      <p:cBhvr>
                                        <p:cTn id="2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2040000">
                                      <p:cBhvr>
                                        <p:cTn id="3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5180000">
                                      <p:cBhvr>
                                        <p:cTn id="3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9660000">
                                      <p:cBhvr>
                                        <p:cTn id="4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9920000">
                                      <p:cBhvr>
                                        <p:cTn id="4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7880000">
                                      <p:cBhvr>
                                        <p:cTn id="5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720000">
                                      <p:cBhvr>
                                        <p:cTn id="5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180000">
                                      <p:cBhvr>
                                        <p:cTn id="6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380000">
                                      <p:cBhvr>
                                        <p:cTn id="6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7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0">
                                      <p:cBhvr>
                                        <p:cTn id="79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8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200000">
                                      <p:cBhvr>
                                        <p:cTn id="9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600000">
                                      <p:cBhvr>
                                        <p:cTn id="9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2040000">
                                      <p:cBhvr>
                                        <p:cTn id="10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5180000">
                                      <p:cBhvr>
                                        <p:cTn id="10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9660000">
                                      <p:cBhvr>
                                        <p:cTn id="1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9920000">
                                      <p:cBhvr>
                                        <p:cTn id="1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7880000">
                                      <p:cBhvr>
                                        <p:cTn id="1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720000">
                                      <p:cBhvr>
                                        <p:cTn id="12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180000">
                                      <p:cBhvr>
                                        <p:cTn id="13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380000">
                                      <p:cBhvr>
                                        <p:cTn id="1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1 3">
            <a:hlinkClick r:id="rId2" action="ppaction://hlinksldjump"/>
          </p:cNvPr>
          <p:cNvSpPr/>
          <p:nvPr/>
        </p:nvSpPr>
        <p:spPr>
          <a:xfrm>
            <a:off x="8786842" y="6500834"/>
            <a:ext cx="357158" cy="35716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Glamurniy-kabriolet-Barbie_200_20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918" y="642918"/>
            <a:ext cx="5113457" cy="2428892"/>
          </a:xfrm>
          <a:prstGeom prst="rect">
            <a:avLst/>
          </a:prstGeom>
        </p:spPr>
      </p:pic>
      <p:pic>
        <p:nvPicPr>
          <p:cNvPr id="6" name="Рисунок 5" descr="14dc2-fiksiki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7356" y="0"/>
            <a:ext cx="5857916" cy="3295078"/>
          </a:xfrm>
          <a:prstGeom prst="rect">
            <a:avLst/>
          </a:prstGeom>
        </p:spPr>
      </p:pic>
      <p:pic>
        <p:nvPicPr>
          <p:cNvPr id="7" name="Рисунок 6" descr="14dc2-fiksiki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7356" y="3562922"/>
            <a:ext cx="5857916" cy="32950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1996709_69888568_ed8aab516e1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0119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285992"/>
            <a:ext cx="61436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" pitchFamily="34" charset="0"/>
                <a:cs typeface="Arial" pitchFamily="34" charset="0"/>
              </a:rPr>
              <a:t>Спасибо за игру</a:t>
            </a:r>
            <a:endParaRPr lang="ru-RU" sz="6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1996709_69888568_ed8aab516e1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011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158" y="2285992"/>
            <a:ext cx="3714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Тур 1</a:t>
            </a:r>
            <a:endParaRPr lang="ru-RU" sz="9600" b="1" dirty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1996709_69888568_ed8aab516e1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01199" cy="68580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57158" y="2143116"/>
            <a:ext cx="1571636" cy="1785950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</a:t>
            </a:r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132856"/>
            <a:ext cx="1656184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071670" y="2143116"/>
            <a:ext cx="1571636" cy="178595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</a:t>
            </a:r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71670" y="2143116"/>
            <a:ext cx="1571636" cy="1785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786182" y="2143116"/>
            <a:ext cx="1571636" cy="178595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</a:t>
            </a:r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86182" y="2143116"/>
            <a:ext cx="1571636" cy="1785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500694" y="2143116"/>
            <a:ext cx="1571636" cy="178595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</a:t>
            </a:r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00694" y="2143116"/>
            <a:ext cx="1571636" cy="1785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215206" y="2143116"/>
            <a:ext cx="1571636" cy="178595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</a:t>
            </a:r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215206" y="2143116"/>
            <a:ext cx="1571636" cy="1785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ятно 1 12">
            <a:hlinkClick r:id="rId3" action="ppaction://hlinksldjump"/>
          </p:cNvPr>
          <p:cNvSpPr/>
          <p:nvPr/>
        </p:nvSpPr>
        <p:spPr>
          <a:xfrm>
            <a:off x="8786842" y="6500834"/>
            <a:ext cx="357158" cy="35716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блако 18">
            <a:hlinkClick r:id="rId4" action="ppaction://hlinksldjump"/>
          </p:cNvPr>
          <p:cNvSpPr/>
          <p:nvPr/>
        </p:nvSpPr>
        <p:spPr>
          <a:xfrm>
            <a:off x="0" y="6429396"/>
            <a:ext cx="500066" cy="42860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ЧГПК №2\Desktop\8776825_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-24"/>
            <a:ext cx="6786586" cy="6786586"/>
          </a:xfrm>
          <a:prstGeom prst="rect">
            <a:avLst/>
          </a:prstGeom>
          <a:noFill/>
        </p:spPr>
      </p:pic>
      <p:sp>
        <p:nvSpPr>
          <p:cNvPr id="10" name="Стрелка влево 9">
            <a:hlinkClick r:id="rId3" action="ppaction://hlinksldjump"/>
          </p:cNvPr>
          <p:cNvSpPr/>
          <p:nvPr/>
        </p:nvSpPr>
        <p:spPr>
          <a:xfrm>
            <a:off x="214282" y="5786454"/>
            <a:ext cx="1643074" cy="857256"/>
          </a:xfrm>
          <a:prstGeom prst="lef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C:\Users\ЧГПК №2\Desktop\8776825_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1798" y="0"/>
            <a:ext cx="6786586" cy="6786586"/>
          </a:xfrm>
          <a:prstGeom prst="rect">
            <a:avLst/>
          </a:prstGeom>
          <a:noFill/>
        </p:spPr>
      </p:pic>
      <p:pic>
        <p:nvPicPr>
          <p:cNvPr id="2051" name="Picture 3" descr="C:\Users\ЧГПК №2\Desktop\2000px-Arrow_right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09044">
            <a:off x="4595958" y="3003761"/>
            <a:ext cx="1797557" cy="642942"/>
          </a:xfrm>
          <a:prstGeom prst="rect">
            <a:avLst/>
          </a:prstGeom>
          <a:noFill/>
        </p:spPr>
      </p:pic>
      <p:pic>
        <p:nvPicPr>
          <p:cNvPr id="5122" name="Picture 2" descr="http://www.playcast.ru/uploads/2016/03/15/17834793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92410" y="6065912"/>
            <a:ext cx="944086" cy="7920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0">
                                      <p:cBhvr>
                                        <p:cTn id="10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200000">
                                      <p:cBhvr>
                                        <p:cTn id="2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600000">
                                      <p:cBhvr>
                                        <p:cTn id="2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2040000">
                                      <p:cBhvr>
                                        <p:cTn id="3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5180000">
                                      <p:cBhvr>
                                        <p:cTn id="3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9660000">
                                      <p:cBhvr>
                                        <p:cTn id="4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9920000">
                                      <p:cBhvr>
                                        <p:cTn id="4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7880000">
                                      <p:cBhvr>
                                        <p:cTn id="5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720000">
                                      <p:cBhvr>
                                        <p:cTn id="5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180000">
                                      <p:cBhvr>
                                        <p:cTn id="6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380000">
                                      <p:cBhvr>
                                        <p:cTn id="6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7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0">
                                      <p:cBhvr>
                                        <p:cTn id="79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8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200000">
                                      <p:cBhvr>
                                        <p:cTn id="9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600000">
                                      <p:cBhvr>
                                        <p:cTn id="9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2040000">
                                      <p:cBhvr>
                                        <p:cTn id="10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5180000">
                                      <p:cBhvr>
                                        <p:cTn id="10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9660000">
                                      <p:cBhvr>
                                        <p:cTn id="1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9920000">
                                      <p:cBhvr>
                                        <p:cTn id="1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7880000">
                                      <p:cBhvr>
                                        <p:cTn id="1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720000">
                                      <p:cBhvr>
                                        <p:cTn id="12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180000">
                                      <p:cBhvr>
                                        <p:cTn id="13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380000">
                                      <p:cBhvr>
                                        <p:cTn id="1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youloveit.ru/uploads/posts/2014-07/1404993240_youloveit_ru_built_a_bear_pony_igrushka0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556792"/>
            <a:ext cx="3810000" cy="3810000"/>
          </a:xfrm>
          <a:prstGeom prst="rect">
            <a:avLst/>
          </a:prstGeom>
          <a:noFill/>
        </p:spPr>
      </p:pic>
      <p:sp>
        <p:nvSpPr>
          <p:cNvPr id="1030" name="AutoShape 6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ЧГПК №2\Desktop\74761-my-little-pony-friendship-is-magic-my-little-pony-friendship-is-magic-post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60648"/>
            <a:ext cx="4283968" cy="6299952"/>
          </a:xfrm>
          <a:prstGeom prst="rect">
            <a:avLst/>
          </a:prstGeom>
          <a:noFill/>
        </p:spPr>
      </p:pic>
      <p:pic>
        <p:nvPicPr>
          <p:cNvPr id="8" name="Picture 7" descr="C:\Users\ЧГПК №2\Desktop\74761-my-little-pony-friendship-is-magic-my-little-pony-friendship-is-magic-post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260648"/>
            <a:ext cx="4283968" cy="6299952"/>
          </a:xfrm>
          <a:prstGeom prst="rect">
            <a:avLst/>
          </a:prstGeom>
          <a:noFill/>
        </p:spPr>
      </p:pic>
      <p:sp>
        <p:nvSpPr>
          <p:cNvPr id="9" name="Пятно 2 8">
            <a:hlinkClick r:id="rId6" action="ppaction://hlinksldjump"/>
          </p:cNvPr>
          <p:cNvSpPr/>
          <p:nvPr/>
        </p:nvSpPr>
        <p:spPr>
          <a:xfrm>
            <a:off x="8892480" y="6597352"/>
            <a:ext cx="251520" cy="26064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ole-chudes-v-shkatulke-pusto_(eee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>
            <a:lum bright="13000" contrast="-100000"/>
          </a:blip>
          <a:stretch>
            <a:fillRect/>
          </a:stretch>
        </p:blipFill>
        <p:spPr>
          <a:xfrm>
            <a:off x="6215074" y="6643686"/>
            <a:ext cx="214314" cy="214314"/>
          </a:xfrm>
          <a:prstGeom prst="rect">
            <a:avLst/>
          </a:prstGeom>
        </p:spPr>
      </p:pic>
      <p:pic>
        <p:nvPicPr>
          <p:cNvPr id="11" name="ПОЛЕ ЧУДЕС БАРАБАН-n.d (mp3cut.ru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>
            <a:lum bright="10000" contrast="-100000"/>
          </a:blip>
          <a:stretch>
            <a:fillRect/>
          </a:stretch>
        </p:blipFill>
        <p:spPr>
          <a:xfrm>
            <a:off x="3571868" y="6643710"/>
            <a:ext cx="214290" cy="21429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53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607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1996709_69888568_ed8aab516e1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0119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158" y="2285992"/>
            <a:ext cx="3714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Тур </a:t>
            </a:r>
            <a:r>
              <a:rPr lang="en-US" sz="9600" b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9600" b="1" dirty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1996709_69888568_ed8aab516e1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0827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0640" y="2564904"/>
            <a:ext cx="1143008" cy="114300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84776" y="2564904"/>
            <a:ext cx="1143008" cy="114300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</a:t>
            </a:r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08912" y="2564904"/>
            <a:ext cx="1143008" cy="114300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33048" y="2564904"/>
            <a:ext cx="1143008" cy="114300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157184" y="2564904"/>
            <a:ext cx="1143008" cy="114300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Ш</a:t>
            </a:r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81320" y="2564904"/>
            <a:ext cx="1143008" cy="114300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2564904"/>
            <a:ext cx="1143008" cy="114300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605456" y="2564904"/>
            <a:ext cx="1143008" cy="114300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</a:t>
            </a:r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923928" y="2564904"/>
            <a:ext cx="1143008" cy="114300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148064" y="2564904"/>
            <a:ext cx="1143008" cy="114300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372200" y="2564904"/>
            <a:ext cx="1143008" cy="114300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596336" y="2564904"/>
            <a:ext cx="1143008" cy="114300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475656" y="2564904"/>
            <a:ext cx="1143008" cy="114300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699792" y="2564904"/>
            <a:ext cx="1143008" cy="114300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ятно 1 16">
            <a:hlinkClick r:id="rId3" action="ppaction://hlinksldjump"/>
          </p:cNvPr>
          <p:cNvSpPr/>
          <p:nvPr/>
        </p:nvSpPr>
        <p:spPr>
          <a:xfrm>
            <a:off x="8786842" y="6572272"/>
            <a:ext cx="357158" cy="28572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блако 17">
            <a:hlinkClick r:id="rId4" action="ppaction://hlinksldjump"/>
          </p:cNvPr>
          <p:cNvSpPr/>
          <p:nvPr/>
        </p:nvSpPr>
        <p:spPr>
          <a:xfrm>
            <a:off x="0" y="6500834"/>
            <a:ext cx="571504" cy="35716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11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ЧГПК №2\Desktop\8776825_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-24"/>
            <a:ext cx="6786586" cy="6786586"/>
          </a:xfrm>
          <a:prstGeom prst="rect">
            <a:avLst/>
          </a:prstGeom>
          <a:noFill/>
        </p:spPr>
      </p:pic>
      <p:pic>
        <p:nvPicPr>
          <p:cNvPr id="16" name="Picture 2" descr="C:\Users\ЧГПК №2\Desktop\8776825_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1798" y="0"/>
            <a:ext cx="6786586" cy="6786586"/>
          </a:xfrm>
          <a:prstGeom prst="rect">
            <a:avLst/>
          </a:prstGeom>
          <a:noFill/>
        </p:spPr>
      </p:pic>
      <p:pic>
        <p:nvPicPr>
          <p:cNvPr id="2051" name="Picture 3" descr="C:\Users\ЧГПК №2\Desktop\2000px-Arrow_right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09044">
            <a:off x="4595958" y="3003761"/>
            <a:ext cx="1797557" cy="642942"/>
          </a:xfrm>
          <a:prstGeom prst="rect">
            <a:avLst/>
          </a:prstGeom>
          <a:noFill/>
        </p:spPr>
      </p:pic>
      <p:sp>
        <p:nvSpPr>
          <p:cNvPr id="6" name="Стрелка влево 5">
            <a:hlinkClick r:id="rId4" action="ppaction://hlinksldjump"/>
          </p:cNvPr>
          <p:cNvSpPr/>
          <p:nvPr/>
        </p:nvSpPr>
        <p:spPr>
          <a:xfrm>
            <a:off x="395536" y="5733256"/>
            <a:ext cx="1440160" cy="720080"/>
          </a:xfrm>
          <a:prstGeom prst="left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www.playcast.ru/uploads/2016/03/15/17834793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92410" y="6065912"/>
            <a:ext cx="944086" cy="7920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0">
                                      <p:cBhvr>
                                        <p:cTn id="10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200000">
                                      <p:cBhvr>
                                        <p:cTn id="2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600000">
                                      <p:cBhvr>
                                        <p:cTn id="2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2040000">
                                      <p:cBhvr>
                                        <p:cTn id="3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5180000">
                                      <p:cBhvr>
                                        <p:cTn id="3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9660000">
                                      <p:cBhvr>
                                        <p:cTn id="4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9920000">
                                      <p:cBhvr>
                                        <p:cTn id="4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7880000">
                                      <p:cBhvr>
                                        <p:cTn id="5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720000">
                                      <p:cBhvr>
                                        <p:cTn id="5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180000">
                                      <p:cBhvr>
                                        <p:cTn id="6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380000">
                                      <p:cBhvr>
                                        <p:cTn id="6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7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0">
                                      <p:cBhvr>
                                        <p:cTn id="79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8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5200000">
                                      <p:cBhvr>
                                        <p:cTn id="9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600000">
                                      <p:cBhvr>
                                        <p:cTn id="9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2040000">
                                      <p:cBhvr>
                                        <p:cTn id="10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5180000">
                                      <p:cBhvr>
                                        <p:cTn id="10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9660000">
                                      <p:cBhvr>
                                        <p:cTn id="1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9920000">
                                      <p:cBhvr>
                                        <p:cTn id="1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7880000">
                                      <p:cBhvr>
                                        <p:cTn id="1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720000">
                                      <p:cBhvr>
                                        <p:cTn id="12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180000">
                                      <p:cBhvr>
                                        <p:cTn id="13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380000">
                                      <p:cBhvr>
                                        <p:cTn id="1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newauctionstatic.com.ua/offer_images/2016/10/10/11/big/I/IAItE6fwzCb/kukla_hasbro_my_little_pony_equestria_girls_dvojn.jpg"/>
          <p:cNvPicPr>
            <a:picLocks noChangeAspect="1" noChangeArrowheads="1"/>
          </p:cNvPicPr>
          <p:nvPr/>
        </p:nvPicPr>
        <p:blipFill>
          <a:blip r:embed="rId4" cstate="print"/>
          <a:srcRect l="10080" t="2520" r="11801" b="5501"/>
          <a:stretch>
            <a:fillRect/>
          </a:stretch>
        </p:blipFill>
        <p:spPr bwMode="auto">
          <a:xfrm>
            <a:off x="323528" y="1268760"/>
            <a:ext cx="3730606" cy="4392488"/>
          </a:xfrm>
          <a:prstGeom prst="rect">
            <a:avLst/>
          </a:prstGeom>
          <a:noFill/>
        </p:spPr>
      </p:pic>
      <p:pic>
        <p:nvPicPr>
          <p:cNvPr id="20485" name="Picture 5" descr="C:\Users\ЧГПК №2\Desktop\t1UeARLdv5OsZazanyOzrQFRto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60649"/>
            <a:ext cx="4164696" cy="5904656"/>
          </a:xfrm>
          <a:prstGeom prst="rect">
            <a:avLst/>
          </a:prstGeom>
          <a:noFill/>
        </p:spPr>
      </p:pic>
      <p:pic>
        <p:nvPicPr>
          <p:cNvPr id="7" name="Picture 5" descr="C:\Users\ЧГПК №2\Desktop\t1UeARLdv5OsZazanyOzrQFRto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260648"/>
            <a:ext cx="4176464" cy="5921341"/>
          </a:xfrm>
          <a:prstGeom prst="rect">
            <a:avLst/>
          </a:prstGeom>
          <a:noFill/>
        </p:spPr>
      </p:pic>
      <p:sp>
        <p:nvSpPr>
          <p:cNvPr id="9" name="Пятно 2 8">
            <a:hlinkClick r:id="rId6" action="ppaction://hlinksldjump"/>
          </p:cNvPr>
          <p:cNvSpPr/>
          <p:nvPr/>
        </p:nvSpPr>
        <p:spPr>
          <a:xfrm>
            <a:off x="8820472" y="6597352"/>
            <a:ext cx="323528" cy="26064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ПОЛЕ ЧУДЕС БАРАБАН-n.d (mp3cut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>
            <a:lum bright="10000" contrast="-100000"/>
          </a:blip>
          <a:stretch>
            <a:fillRect/>
          </a:stretch>
        </p:blipFill>
        <p:spPr>
          <a:xfrm>
            <a:off x="3428992" y="6357958"/>
            <a:ext cx="304800" cy="304800"/>
          </a:xfrm>
          <a:prstGeom prst="rect">
            <a:avLst/>
          </a:prstGeom>
        </p:spPr>
      </p:pic>
      <p:pic>
        <p:nvPicPr>
          <p:cNvPr id="11" name="pole-chudes-v-shkatulke-pusto_(eee.f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>
            <a:lum bright="9000" contrast="-100000"/>
          </a:blip>
          <a:stretch>
            <a:fillRect/>
          </a:stretch>
        </p:blipFill>
        <p:spPr>
          <a:xfrm>
            <a:off x="7358082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53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607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290</TotalTime>
  <Words>36</Words>
  <Application>Microsoft Office PowerPoint</Application>
  <PresentationFormat>Экран (4:3)</PresentationFormat>
  <Paragraphs>30</Paragraphs>
  <Slides>18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ЧГПК №2</dc:creator>
  <cp:lastModifiedBy>ЧГПК №2</cp:lastModifiedBy>
  <cp:revision>31</cp:revision>
  <dcterms:created xsi:type="dcterms:W3CDTF">2017-05-17T09:31:58Z</dcterms:created>
  <dcterms:modified xsi:type="dcterms:W3CDTF">2017-05-20T05:02:02Z</dcterms:modified>
</cp:coreProperties>
</file>