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68" r:id="rId3"/>
    <p:sldId id="267" r:id="rId4"/>
    <p:sldId id="262" r:id="rId5"/>
    <p:sldId id="265" r:id="rId6"/>
    <p:sldId id="261" r:id="rId7"/>
    <p:sldId id="263" r:id="rId8"/>
    <p:sldId id="260" r:id="rId9"/>
    <p:sldId id="264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95" autoAdjust="0"/>
  </p:normalViewPr>
  <p:slideViewPr>
    <p:cSldViewPr>
      <p:cViewPr>
        <p:scale>
          <a:sx n="77" d="100"/>
          <a:sy n="77" d="100"/>
        </p:scale>
        <p:origin x="-11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47999-750C-440E-8F96-78DDF3FAA731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C829A-3746-4A2E-B0B7-07DB6C584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53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68"/>
            <a:ext cx="92707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476672"/>
            <a:ext cx="487432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ОБЖ </a:t>
            </a:r>
          </a:p>
          <a:p>
            <a:pPr algn="ctr"/>
            <a:r>
              <a:rPr lang="ru-RU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ри </a:t>
            </a:r>
          </a:p>
          <a:p>
            <a:pPr algn="ctr"/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пожаре</a:t>
            </a:r>
            <a:endParaRPr lang="ru-RU" sz="6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88639"/>
            <a:ext cx="3429000" cy="454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93096"/>
            <a:ext cx="3733800" cy="18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4167" y="4815875"/>
            <a:ext cx="4940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Подготовила:</a:t>
            </a:r>
          </a:p>
          <a:p>
            <a:r>
              <a:rPr lang="ru-RU" b="1" dirty="0" smtClean="0"/>
              <a:t>Воспитатель МБДОУ «ЦРР – детский сад №58» </a:t>
            </a:r>
          </a:p>
          <a:p>
            <a:r>
              <a:rPr lang="ru-RU" b="1" dirty="0" smtClean="0"/>
              <a:t>Мальцева М.В.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1002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053441"/>
            <a:ext cx="6408712" cy="4364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1365250" cy="17129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547664" y="332656"/>
            <a:ext cx="7488832" cy="1433773"/>
          </a:xfrm>
          <a:prstGeom prst="wedgeRoundRectCallout">
            <a:avLst>
              <a:gd name="adj1" fmla="val -53173"/>
              <a:gd name="adj2" fmla="val -8048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47664" y="332656"/>
            <a:ext cx="7711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Правило № 4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начался пожар нужно срочно покинуть помещение.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сильном задымлении ляг на пол и двигайся вдоль стены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к выходу , закрыв нос и рот мокрой тряпкой внизу дыма меньше.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465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0977" y="28470"/>
            <a:ext cx="3309055" cy="340222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0429" y="3404068"/>
            <a:ext cx="3371269" cy="270600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1699" y="1211948"/>
            <a:ext cx="1680911" cy="21089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179512" y="188640"/>
            <a:ext cx="3531294" cy="2088232"/>
          </a:xfrm>
          <a:prstGeom prst="cloudCallout">
            <a:avLst>
              <a:gd name="adj1" fmla="val 54334"/>
              <a:gd name="adj2" fmla="val 6043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60430" y="498179"/>
            <a:ext cx="316945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Правило № 5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Во время пожара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Лифтом пользоваться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нельзя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17032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29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045" y="0"/>
            <a:ext cx="91710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045" y="653102"/>
            <a:ext cx="4143131" cy="5551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36912"/>
            <a:ext cx="3688825" cy="3653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7914"/>
            <a:ext cx="1783562" cy="2247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носка-облако 6"/>
          <p:cNvSpPr/>
          <p:nvPr/>
        </p:nvSpPr>
        <p:spPr>
          <a:xfrm rot="501344">
            <a:off x="1583745" y="-42771"/>
            <a:ext cx="3302145" cy="1728848"/>
          </a:xfrm>
          <a:prstGeom prst="cloudCallout">
            <a:avLst>
              <a:gd name="adj1" fmla="val -46094"/>
              <a:gd name="adj2" fmla="val 6259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Правило №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1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Не играй с  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огнем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90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411" y="374644"/>
            <a:ext cx="4312032" cy="61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1" y="3630420"/>
            <a:ext cx="2273887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107504" y="116632"/>
            <a:ext cx="4680520" cy="3096344"/>
          </a:xfrm>
          <a:prstGeom prst="cloudCallout">
            <a:avLst>
              <a:gd name="adj1" fmla="val -12502"/>
              <a:gd name="adj2" fmla="val 9122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Правило № </a:t>
            </a:r>
            <a:r>
              <a:rPr lang="ru-RU" sz="3200" b="1" dirty="0" smtClean="0">
                <a:solidFill>
                  <a:srgbClr val="C00000"/>
                </a:solidFill>
              </a:rPr>
              <a:t>2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Нельзя </a:t>
            </a:r>
            <a:r>
              <a:rPr lang="ru-RU" b="1" dirty="0" smtClean="0">
                <a:solidFill>
                  <a:srgbClr val="C00000"/>
                </a:solidFill>
              </a:rPr>
              <a:t>без взрослых пользоваться газовой и электрической плитой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06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834628"/>
            <a:ext cx="3491937" cy="3673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50046"/>
            <a:ext cx="2603285" cy="2591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184" y="203696"/>
            <a:ext cx="1761816" cy="221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Выноска-облако 2"/>
          <p:cNvSpPr/>
          <p:nvPr/>
        </p:nvSpPr>
        <p:spPr>
          <a:xfrm>
            <a:off x="3418656" y="30480"/>
            <a:ext cx="3816424" cy="2368625"/>
          </a:xfrm>
          <a:prstGeom prst="cloudCallout">
            <a:avLst>
              <a:gd name="adj1" fmla="val 53586"/>
              <a:gd name="adj2" fmla="val 3945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19705" y="404664"/>
            <a:ext cx="28143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Правило № 3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Нельзя</a:t>
            </a:r>
            <a:r>
              <a:rPr lang="ru-RU" sz="2400" b="1" dirty="0" smtClean="0">
                <a:solidFill>
                  <a:srgbClr val="C00000"/>
                </a:solidFill>
              </a:rPr>
              <a:t> играть с электричеством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319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56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83028"/>
            <a:ext cx="4573580" cy="6491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639342"/>
            <a:ext cx="1647687" cy="20672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Выноска-облако 2"/>
          <p:cNvSpPr/>
          <p:nvPr/>
        </p:nvSpPr>
        <p:spPr>
          <a:xfrm>
            <a:off x="107504" y="116632"/>
            <a:ext cx="4248472" cy="3456384"/>
          </a:xfrm>
          <a:prstGeom prst="cloudCallout">
            <a:avLst>
              <a:gd name="adj1" fmla="val -29329"/>
              <a:gd name="adj2" fmla="val 8019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№ 4 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нельзя  </a:t>
            </a:r>
            <a:r>
              <a:rPr lang="ru-RU" sz="2400" dirty="0" smtClean="0">
                <a:solidFill>
                  <a:srgbClr val="C00000"/>
                </a:solidFill>
              </a:rPr>
              <a:t>оставлять без присмотра включенные   электроприборы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64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461" y="4221088"/>
            <a:ext cx="5827236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Позвонив по телефону необходимо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сообщить следующую информацию.</a:t>
            </a:r>
          </a:p>
          <a:p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Точный адрес (улица, дом квартира)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Что горит (дом ,квартира, мусоропровод)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На каком этаже пожар.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Свою фамилию и  номер телефона 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   с которого звоните.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885"/>
            <a:ext cx="2554833" cy="32054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902634" y="188133"/>
            <a:ext cx="6086127" cy="1067853"/>
          </a:xfrm>
          <a:prstGeom prst="wedgeRoundRectCallout">
            <a:avLst>
              <a:gd name="adj1" fmla="val -55175"/>
              <a:gd name="adj2" fmla="val 21796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32079" y="332656"/>
            <a:ext cx="5956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Ребята, а  знаете ли вы как нужно действовать при пожаре.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Нужно – вызвать  специальные службы.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5156" y="1644009"/>
            <a:ext cx="550503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Arial Black" pitchFamily="34" charset="0"/>
              </a:rPr>
              <a:t>По номеру 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itchFamily="34" charset="0"/>
              </a:rPr>
              <a:t>101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5400" dirty="0">
                <a:solidFill>
                  <a:srgbClr val="C00000"/>
                </a:solidFill>
                <a:latin typeface="Arial Black" pitchFamily="34" charset="0"/>
              </a:rPr>
              <a:t>или </a:t>
            </a:r>
            <a:r>
              <a:rPr lang="ru-RU" sz="6600" dirty="0">
                <a:solidFill>
                  <a:schemeClr val="bg1"/>
                </a:solidFill>
                <a:latin typeface="Arial Black" pitchFamily="34" charset="0"/>
              </a:rPr>
              <a:t>112</a:t>
            </a:r>
          </a:p>
        </p:txBody>
      </p:sp>
    </p:spTree>
    <p:extLst>
      <p:ext uri="{BB962C8B-B14F-4D97-AF65-F5344CB8AC3E}">
        <p14:creationId xmlns:p14="http://schemas.microsoft.com/office/powerpoint/2010/main" val="1213868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142" y="903117"/>
            <a:ext cx="3972586" cy="5627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77" y="4221088"/>
            <a:ext cx="2016953" cy="25305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135708" y="764704"/>
            <a:ext cx="4436292" cy="2448272"/>
          </a:xfrm>
          <a:prstGeom prst="cloudCallout">
            <a:avLst>
              <a:gd name="adj1" fmla="val -28718"/>
              <a:gd name="adj2" fmla="val 9212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Правило № 1</a:t>
            </a:r>
            <a:endParaRPr lang="en-US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При обнаружении пожара нужно сразу вызвать пожарную службу по телефону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89732"/>
            <a:ext cx="764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Правила поведения при пожаре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3854" y="3573016"/>
            <a:ext cx="244507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566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2636912"/>
            <a:ext cx="7560839" cy="3933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32" y="484311"/>
            <a:ext cx="1365250" cy="17129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2843808" y="620688"/>
            <a:ext cx="5328592" cy="1440160"/>
          </a:xfrm>
          <a:prstGeom prst="cloudCallout">
            <a:avLst>
              <a:gd name="adj1" fmla="val -61656"/>
              <a:gd name="adj2" fmla="val 2478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478061" y="851012"/>
            <a:ext cx="40600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Правило № 2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Не заливай водой горящие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 электроприборы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055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0" y="-6744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29502"/>
            <a:ext cx="2911624" cy="2787242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6" y="-59939"/>
            <a:ext cx="4567287" cy="6629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10" y="1816589"/>
            <a:ext cx="1365250" cy="17129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971600" y="260648"/>
            <a:ext cx="3168352" cy="2392144"/>
          </a:xfrm>
          <a:prstGeom prst="cloudCallout">
            <a:avLst>
              <a:gd name="adj1" fmla="val -31894"/>
              <a:gd name="adj2" fmla="val 6325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62360" y="692696"/>
            <a:ext cx="198163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Правило № 3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Прятаться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во время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пожара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нельзя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3309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199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 группа</dc:creator>
  <cp:lastModifiedBy>11 группа</cp:lastModifiedBy>
  <cp:revision>35</cp:revision>
  <dcterms:modified xsi:type="dcterms:W3CDTF">2022-04-28T14:54:37Z</dcterms:modified>
</cp:coreProperties>
</file>