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64" r:id="rId7"/>
    <p:sldId id="265" r:id="rId8"/>
    <p:sldId id="266" r:id="rId9"/>
    <p:sldId id="271" r:id="rId10"/>
    <p:sldId id="268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0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6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88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7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3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69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9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83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4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7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3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6A240-2ADE-4D1B-84C4-297147D981D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54FE9-A580-433E-86A7-7B032C87E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8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38" y="0"/>
            <a:ext cx="1220023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44065" y="5132172"/>
            <a:ext cx="637950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МБДОУ «Центр развития ребенка – детский сад №168»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Воспитатели: Зюзина Елена Васильевна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         Бутрина Марина Евгеньевна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Группа «Непоседы» №7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Воронеж </a:t>
            </a:r>
            <a:r>
              <a:rPr lang="ru-RU" sz="2000" b="1" dirty="0" smtClean="0">
                <a:solidFill>
                  <a:srgbClr val="FF0000"/>
                </a:solidFill>
              </a:rPr>
              <a:t>2022г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50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459" y="510745"/>
            <a:ext cx="8073081" cy="605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5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665" y="444844"/>
            <a:ext cx="9448800" cy="617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9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6422" y="453081"/>
            <a:ext cx="8369643" cy="627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1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243" y="447932"/>
            <a:ext cx="7949513" cy="596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578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02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156" y="933703"/>
            <a:ext cx="5309288" cy="530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875" y="5613913"/>
            <a:ext cx="118542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Мы живем на планете Земля. Земля – это наш дом.</a:t>
            </a:r>
          </a:p>
          <a:p>
            <a:pPr algn="ctr"/>
            <a:r>
              <a:rPr lang="ru-RU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 Земля напоминает  форму шара.</a:t>
            </a:r>
            <a:endParaRPr lang="ru-RU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5676" y="203887"/>
            <a:ext cx="9284043" cy="1460156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ПЛАНЕТА ЗЕМЛЯ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7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5" descr="C:\Users\Инна\Pictures\воздух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8996" y="408417"/>
            <a:ext cx="4615826" cy="346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66082"/>
            <a:ext cx="4035465" cy="346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Инна\Pictures\sun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40" t="15147" r="10963" b="14296"/>
          <a:stretch>
            <a:fillRect/>
          </a:stretch>
        </p:blipFill>
        <p:spPr bwMode="auto">
          <a:xfrm>
            <a:off x="3223117" y="184055"/>
            <a:ext cx="4954934" cy="45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4077728"/>
            <a:ext cx="5090984" cy="256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Все нужней, как никогда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Солнце, воздух и вода.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 воды дряхлеет тело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Солнце силу нам дает.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Ну, а воздух, где б ты не был,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Пищу мозгу подает.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Вот и тянет нас из дома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Той тропой, что нам знакома.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Перелески, лес, поля.</a:t>
            </a:r>
            <a:b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Живем, крутится земля! </a:t>
            </a:r>
            <a:endParaRPr lang="ru-RU" sz="2000" b="1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4682" y="4792195"/>
            <a:ext cx="60877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  <a:effectLst/>
              </a:rPr>
              <a:t>Земля единственная планета, на которой есть жизнь (солнце, воздух и вода).</a:t>
            </a:r>
            <a:endParaRPr lang="ru-RU" sz="3200" b="1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03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effectLst>
            <a:glow rad="127000">
              <a:schemeClr val="accent1">
                <a:alpha val="39000"/>
              </a:schemeClr>
            </a:glow>
            <a:outerShdw blurRad="50800" dist="50800" dir="5400000" algn="ctr" rotWithShape="0">
              <a:schemeClr val="accent1">
                <a:lumMod val="60000"/>
                <a:lumOff val="40000"/>
              </a:scheme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0"/>
          <a:stretch/>
        </p:blipFill>
        <p:spPr>
          <a:xfrm>
            <a:off x="4472361" y="1046205"/>
            <a:ext cx="3600720" cy="35916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51" y="349953"/>
            <a:ext cx="4204734" cy="2804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926" y="152827"/>
            <a:ext cx="3599250" cy="287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81" y="3682314"/>
            <a:ext cx="3812681" cy="2144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070" y="3275937"/>
            <a:ext cx="3183570" cy="2387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998" y="3836405"/>
            <a:ext cx="3569788" cy="23580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551920" y="5738104"/>
            <a:ext cx="70881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Поэтому на планете Земля живут: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люди, животные, птицы, рыбы, насекомые.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18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5" descr="C:\Users\Инна\Pictures\равни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89" y="3658540"/>
            <a:ext cx="3073833" cy="23005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Инна\Pictures\гор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3100" y="1818048"/>
            <a:ext cx="3059397" cy="2292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Users\Инна\Pictures\лес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190" y="298064"/>
            <a:ext cx="3281531" cy="2461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56651" y="470177"/>
            <a:ext cx="92353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rgbClr val="99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планете Земля  имеются обширные леса, </a:t>
            </a:r>
          </a:p>
          <a:p>
            <a:pPr algn="ctr"/>
            <a:r>
              <a:rPr lang="ru-RU" sz="3600" b="1" dirty="0" smtClean="0">
                <a:ln w="0"/>
                <a:solidFill>
                  <a:srgbClr val="99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травянистые равнины,</a:t>
            </a:r>
          </a:p>
          <a:p>
            <a:pPr algn="ctr"/>
            <a:r>
              <a:rPr lang="ru-RU" sz="3600" b="1" dirty="0" smtClean="0">
                <a:ln w="0"/>
                <a:solidFill>
                  <a:srgbClr val="99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высокие горы, жаркие пустыни. </a:t>
            </a:r>
            <a:endParaRPr lang="ru-RU" sz="3600" b="1" dirty="0">
              <a:solidFill>
                <a:srgbClr val="990099"/>
              </a:solidFill>
            </a:endParaRPr>
          </a:p>
        </p:txBody>
      </p:sp>
      <p:pic>
        <p:nvPicPr>
          <p:cNvPr id="9" name="Picture 3" descr="C:\Users\Инна\Pictures\животные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865" y="4278805"/>
            <a:ext cx="3307506" cy="2196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6" descr="C:\Users\Инна\Pictures\пустыня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749" y="2373535"/>
            <a:ext cx="3553873" cy="2231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82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Pictures\Новая папка\Рисунок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486" y="5168374"/>
            <a:ext cx="10969670" cy="1471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Во  Вселенной планета Земля не одна </a:t>
            </a: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(Солнце - это огромная огненная звезда и 8 планет: </a:t>
            </a: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Меркурий, Венера, Земля, Марс, </a:t>
            </a: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Юпитер, Сатурн, Уран, Нептун).</a:t>
            </a:r>
            <a:endParaRPr lang="ru-RU" sz="28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16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410" y="828249"/>
            <a:ext cx="8126865" cy="5877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46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0086" y="730523"/>
            <a:ext cx="8512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Arial Black" panose="020B0A04020102020204" pitchFamily="34" charset="0"/>
              </a:rPr>
              <a:t>Кометы – малые объекты Солнечной системы, </a:t>
            </a:r>
            <a:endParaRPr lang="ru-RU" sz="24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движущиеся </a:t>
            </a:r>
            <a:r>
              <a:rPr lang="ru-RU" sz="2400" dirty="0">
                <a:solidFill>
                  <a:srgbClr val="FFFF00"/>
                </a:solidFill>
                <a:latin typeface="Arial Black" panose="020B0A04020102020204" pitchFamily="34" charset="0"/>
              </a:rPr>
              <a:t>по орбите вокруг Солнца.</a:t>
            </a:r>
          </a:p>
        </p:txBody>
      </p:sp>
    </p:spTree>
    <p:extLst>
      <p:ext uri="{BB962C8B-B14F-4D97-AF65-F5344CB8AC3E}">
        <p14:creationId xmlns:p14="http://schemas.microsoft.com/office/powerpoint/2010/main" val="36772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136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семья</cp:lastModifiedBy>
  <cp:revision>19</cp:revision>
  <dcterms:created xsi:type="dcterms:W3CDTF">2021-04-11T05:49:06Z</dcterms:created>
  <dcterms:modified xsi:type="dcterms:W3CDTF">2022-04-28T07:21:16Z</dcterms:modified>
</cp:coreProperties>
</file>