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4" r:id="rId1"/>
  </p:sldMasterIdLst>
  <p:sldIdLst>
    <p:sldId id="256" r:id="rId2"/>
    <p:sldId id="263" r:id="rId3"/>
    <p:sldId id="270" r:id="rId4"/>
    <p:sldId id="257" r:id="rId5"/>
    <p:sldId id="267" r:id="rId6"/>
    <p:sldId id="260" r:id="rId7"/>
    <p:sldId id="266" r:id="rId8"/>
    <p:sldId id="259" r:id="rId9"/>
    <p:sldId id="265" r:id="rId10"/>
    <p:sldId id="261" r:id="rId11"/>
    <p:sldId id="268" r:id="rId12"/>
    <p:sldId id="262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86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5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0507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70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80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26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876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6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6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07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762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77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7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4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10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7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55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FC686B-59B3-4E98-B1D8-EE8F782D8E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640" y="203201"/>
            <a:ext cx="4468760" cy="6409844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Проект     « Русская Матрешка»  в старшей группе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Выполнили студенты гр.Д5-15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Воробьева Елена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Зверева Дарья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Бойкова Светлана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Марциновская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Алейник Ирина   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50964A-EBB9-4206-97AD-9BE8880D0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0"/>
            <a:ext cx="64897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43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2725A-7B88-4B3C-9EBB-EA67CC377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день.         Лепка матрешки из пластилина. 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0E67E3-D533-4BC1-B27C-72B2C359C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974" y="1629761"/>
            <a:ext cx="5474782" cy="428625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65F03F-B73E-4147-BFBE-45C42BD62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12" y="1953232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66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BDEE8-0E08-4D3A-A294-1168076C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ситуация. сюжетно-режиссерская игра: «Куколки сестрички».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ACF316-5595-4023-8F48-9A9F676F25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6887" y="1930400"/>
            <a:ext cx="6870479" cy="4577976"/>
          </a:xfrm>
        </p:spPr>
      </p:pic>
    </p:spTree>
    <p:extLst>
      <p:ext uri="{BB962C8B-B14F-4D97-AF65-F5344CB8AC3E}">
        <p14:creationId xmlns:p14="http://schemas.microsoft.com/office/powerpoint/2010/main" val="8372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10277-0CFE-4561-BDDC-D40F9ACB6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35924"/>
            <a:ext cx="8596668" cy="179447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день    Комплексное занятие(развитие речи): </a:t>
            </a:r>
            <a:b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Матрешке».</a:t>
            </a:r>
            <a:b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A411E54-2533-4A54-B57A-8CC6B8400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117868"/>
            <a:ext cx="8886796" cy="5233772"/>
          </a:xfrm>
        </p:spPr>
      </p:pic>
    </p:spTree>
    <p:extLst>
      <p:ext uri="{BB962C8B-B14F-4D97-AF65-F5344CB8AC3E}">
        <p14:creationId xmlns:p14="http://schemas.microsoft.com/office/powerpoint/2010/main" val="2296064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A0FCC7-A16F-499E-A45B-9FC409558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5613" y="1612490"/>
            <a:ext cx="7256206" cy="4626991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593582D-7DF8-4D3D-B985-6A8EB7F65F7C}"/>
              </a:ext>
            </a:extLst>
          </p:cNvPr>
          <p:cNvSpPr/>
          <p:nvPr/>
        </p:nvSpPr>
        <p:spPr>
          <a:xfrm>
            <a:off x="102694" y="494270"/>
            <a:ext cx="110554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«Матрешки»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6545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0E26FAB-4FD2-406B-93F4-A3387B2C8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4523" y="357809"/>
            <a:ext cx="10813774" cy="60231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проекта: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 детей нет представления о матрёшке, как предмете истории, культуры своего народа, нет и устойчивого интереса к ней, который бы побуждал к дальнейшему познанию, к стремлению реализовывать свои знания в практической деятельности.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систематизировать знания детей о русской народной игрушке матрешке.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историей матрёшки как народного промысла.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составлять узоры, украшать матрешку, используя геометрические и растительные элементы, передавать колорит росписи, характерные композиции (симметричные, асимметричные).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эмоциональную отзывчивость детей на произведения народного декоративного искусства, формировать основы эстетического воспитания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познавательной и творческой активности детей</a:t>
            </a:r>
          </a:p>
        </p:txBody>
      </p:sp>
    </p:spTree>
    <p:extLst>
      <p:ext uri="{BB962C8B-B14F-4D97-AF65-F5344CB8AC3E}">
        <p14:creationId xmlns:p14="http://schemas.microsoft.com/office/powerpoint/2010/main" val="210760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8F01A4-9086-4B2A-AB77-34548D9F6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523" y="329938"/>
            <a:ext cx="9935851" cy="6023727"/>
          </a:xfrm>
        </p:spPr>
        <p:txBody>
          <a:bodyPr>
            <a:normAutofit fontScale="85000" lnSpcReduction="20000"/>
          </a:bodyPr>
          <a:lstStyle/>
          <a:p>
            <a:r>
              <a:rPr lang="ru-RU" i="1" u="sng" dirty="0"/>
              <a:t>1 ЭТАП ПОДГОТОВИТЕЛЬНЫЙ: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1. Подбор стихотворений и рассказов о матрёшке.</a:t>
            </a:r>
            <a:endParaRPr lang="ru-RU" dirty="0"/>
          </a:p>
          <a:p>
            <a:r>
              <a:rPr lang="ru-RU" b="1" dirty="0"/>
              <a:t>2. Изготовление дидактических игр по данной теме</a:t>
            </a:r>
            <a:endParaRPr lang="ru-RU" dirty="0"/>
          </a:p>
          <a:p>
            <a:r>
              <a:rPr lang="ru-RU" b="1" dirty="0"/>
              <a:t>3. Подбор видеороликов о декоративно-прикладном искусстве.</a:t>
            </a:r>
            <a:endParaRPr lang="ru-RU" dirty="0"/>
          </a:p>
          <a:p>
            <a:r>
              <a:rPr lang="ru-RU" b="1" dirty="0"/>
              <a:t>4. Подбор музыкального репертуара.</a:t>
            </a:r>
            <a:endParaRPr lang="ru-RU" dirty="0"/>
          </a:p>
          <a:p>
            <a:br>
              <a:rPr lang="ru-RU" dirty="0"/>
            </a:br>
            <a:endParaRPr lang="ru-RU" dirty="0"/>
          </a:p>
          <a:p>
            <a:r>
              <a:rPr lang="ru-RU" i="1" u="sng" dirty="0"/>
              <a:t>2 ЭТАП ОСНОВНОЙ: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1. Беседы об истории возникновения и развитии матрёшечного дела. Рассматривание матрешек.</a:t>
            </a:r>
            <a:endParaRPr lang="ru-RU" dirty="0"/>
          </a:p>
          <a:p>
            <a:r>
              <a:rPr lang="ru-RU" b="1" dirty="0"/>
              <a:t>2. Чтение стихотворений, рассказов о матрёшке</a:t>
            </a:r>
            <a:endParaRPr lang="ru-RU" dirty="0"/>
          </a:p>
          <a:p>
            <a:r>
              <a:rPr lang="ru-RU" b="1" dirty="0"/>
              <a:t>3. Беседы: «Матрёшка- любимая игрушка», «В гости к матрёшке», «Матрешка-символ России».</a:t>
            </a:r>
            <a:endParaRPr lang="ru-RU" dirty="0"/>
          </a:p>
          <a:p>
            <a:r>
              <a:rPr lang="ru-RU" b="1" dirty="0"/>
              <a:t>4. Дидактические игры: </a:t>
            </a:r>
            <a:r>
              <a:rPr lang="ru-RU" b="1" dirty="0" err="1"/>
              <a:t>Пазлы</a:t>
            </a:r>
            <a:r>
              <a:rPr lang="ru-RU" b="1" dirty="0"/>
              <a:t>- «Собери </a:t>
            </a:r>
            <a:r>
              <a:rPr lang="ru-RU" b="1" dirty="0" err="1"/>
              <a:t>Матрёшку»,«Разложи</a:t>
            </a:r>
            <a:r>
              <a:rPr lang="ru-RU" b="1" dirty="0"/>
              <a:t> и собери матрёшек вместе», «Из чего сделано? », «Угадай на ощупь», «Народные промыслы», «Наряжаем матрёшку», «Русские узоры», «Умные матрёшки».</a:t>
            </a:r>
            <a:endParaRPr lang="ru-RU" dirty="0"/>
          </a:p>
          <a:p>
            <a:r>
              <a:rPr lang="ru-RU" b="1" dirty="0"/>
              <a:t>5. Сюжетно-ролевые игры: «Матрёшка встречает гостей», Куколки </a:t>
            </a:r>
            <a:r>
              <a:rPr lang="ru-RU" b="1" dirty="0" err="1"/>
              <a:t>сестрички»,«Семья</a:t>
            </a:r>
            <a:r>
              <a:rPr lang="ru-RU" b="1" dirty="0"/>
              <a:t>».</a:t>
            </a:r>
            <a:endParaRPr lang="ru-RU" dirty="0"/>
          </a:p>
          <a:p>
            <a:r>
              <a:rPr lang="ru-RU" b="1" dirty="0"/>
              <a:t>6. Музыка:</a:t>
            </a:r>
            <a:endParaRPr lang="ru-RU" dirty="0"/>
          </a:p>
          <a:p>
            <a:r>
              <a:rPr lang="ru-RU" b="1" dirty="0"/>
              <a:t>Слушание «Русские </a:t>
            </a:r>
            <a:r>
              <a:rPr lang="ru-RU" b="1" dirty="0" err="1"/>
              <a:t>матрёшечки</a:t>
            </a:r>
            <a:r>
              <a:rPr lang="ru-RU" b="1" dirty="0"/>
              <a:t>» сл. А. </a:t>
            </a:r>
            <a:r>
              <a:rPr lang="ru-RU" b="1" dirty="0" err="1"/>
              <a:t>Осьмушкин</a:t>
            </a:r>
            <a:r>
              <a:rPr lang="ru-RU" b="1" dirty="0"/>
              <a:t>, муз. В Темнов; «Русская матрёшка» муз. Варламова; «Ой да мы матрёшки» сл. Петрова, муз. З. Левина; «Незабудковая гжель» муз. Ю. </a:t>
            </a:r>
            <a:r>
              <a:rPr lang="ru-RU" b="1" dirty="0" err="1"/>
              <a:t>Чичкова</a:t>
            </a:r>
            <a:r>
              <a:rPr lang="ru-RU" b="1" dirty="0"/>
              <a:t>, сл. П. Синявского; «Русский сувенир» муз. И сл. Чурилова; «Наша Хохлома» сл. Синявского, муз. </a:t>
            </a:r>
            <a:r>
              <a:rPr lang="ru-RU" b="1" dirty="0" err="1"/>
              <a:t>Чичкова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9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46CB40-5E67-4E7C-9069-C2419DD86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77" y="2743200"/>
            <a:ext cx="11257935" cy="599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1день .Рассказ  детям  об истории происхождения матрешки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bg1"/>
              </a:solidFill>
            </a:endParaRPr>
          </a:p>
          <a:p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8A52EA-8140-451C-B29B-9BEC43DC3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44" y="-114300"/>
            <a:ext cx="7363489" cy="28575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1A19D12-82F5-482D-A07D-EB7CED15D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783" y="3342968"/>
            <a:ext cx="6638904" cy="370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5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1D9CFB-B60F-43A4-AADF-9CCB65A61E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7541" y="1357802"/>
            <a:ext cx="5523193" cy="41423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85448EE-9FA9-49CB-9EF7-FA943C356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96" y="2317513"/>
            <a:ext cx="4572000" cy="440055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894902A-CAD3-4C76-BC62-9F73D3A35D65}"/>
              </a:ext>
            </a:extLst>
          </p:cNvPr>
          <p:cNvSpPr/>
          <p:nvPr/>
        </p:nvSpPr>
        <p:spPr>
          <a:xfrm>
            <a:off x="-398750" y="409946"/>
            <a:ext cx="76069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матрешек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5350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82217-6EE4-4C07-9A62-899DE5D8A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6" y="152400"/>
            <a:ext cx="10655525" cy="116576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день.      Просмотр презентации «Русская  матрешка»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Знакомство с разновидностями матрешек.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109ED5-DFE5-4C4D-9AF7-F09459667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099" y="1128156"/>
            <a:ext cx="9760226" cy="5285344"/>
          </a:xfrm>
        </p:spPr>
      </p:pic>
    </p:spTree>
    <p:extLst>
      <p:ext uri="{BB962C8B-B14F-4D97-AF65-F5344CB8AC3E}">
        <p14:creationId xmlns:p14="http://schemas.microsoft.com/office/powerpoint/2010/main" val="1780196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D6449-61EC-4C1F-929C-81597F889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39330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заучивание стихотворения И.Черницкой "Матрёш</a:t>
            </a:r>
            <a:r>
              <a:rPr lang="ru-RU" sz="3100" b="1" dirty="0">
                <a:solidFill>
                  <a:schemeClr val="accent3">
                    <a:lumMod val="75000"/>
                  </a:schemeClr>
                </a:solidFill>
              </a:rPr>
              <a:t>ки</a:t>
            </a:r>
            <a:r>
              <a:rPr lang="ru-RU" sz="3100" dirty="0">
                <a:solidFill>
                  <a:schemeClr val="accent3">
                    <a:lumMod val="75000"/>
                  </a:schemeClr>
                </a:solidFill>
              </a:rPr>
              <a:t>".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F20ACBA-2A77-4C40-8582-A74630FE78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8607" y="2514629"/>
            <a:ext cx="5594014" cy="3733771"/>
          </a:xfrm>
        </p:spPr>
      </p:pic>
    </p:spTree>
    <p:extLst>
      <p:ext uri="{BB962C8B-B14F-4D97-AF65-F5344CB8AC3E}">
        <p14:creationId xmlns:p14="http://schemas.microsoft.com/office/powerpoint/2010/main" val="3543664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44D1A2-E016-4915-BF6F-9A0327334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65471"/>
            <a:ext cx="9905999" cy="1455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3день.     Изобразительное искусство. </a:t>
            </a:r>
          </a:p>
          <a:p>
            <a:pPr marL="0" indent="0">
              <a:buNone/>
            </a:pPr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Роспись матрёшки. </a:t>
            </a:r>
          </a:p>
          <a:p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5D44A3-0B83-4DEA-8D26-8113E6826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925" y="1720645"/>
            <a:ext cx="5584723" cy="324540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FE2C35-EFD9-46AE-9C9D-808CC348B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66" y="2689901"/>
            <a:ext cx="5041401" cy="324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52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E9426CE-A9DD-44FA-A188-0ACFCD294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252" y="285135"/>
            <a:ext cx="10579509" cy="62238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Дидактическая игра «Собери матрешку»</a:t>
            </a:r>
          </a:p>
          <a:p>
            <a:pPr marL="0" indent="0">
              <a:buNone/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708904-9E0B-4AA0-9D1C-3DB2270D5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77" y="587476"/>
            <a:ext cx="4424516" cy="49169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953B75-E719-4F18-9B28-E38149B16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768" y="1744980"/>
            <a:ext cx="5295900" cy="482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2926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6859</TotalTime>
  <Words>113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2 день.      Просмотр презентации «Русская  матрешка»                    Знакомство с разновидностями матрешек.</vt:lpstr>
      <vt:lpstr>Чтение и заучивание стихотворения И.Черницкой "Матрёшки". </vt:lpstr>
      <vt:lpstr>Презентация PowerPoint</vt:lpstr>
      <vt:lpstr>Презентация PowerPoint</vt:lpstr>
      <vt:lpstr>4 день.         Лепка матрешки из пластилина.  </vt:lpstr>
      <vt:lpstr>Игровая ситуация. сюжетно-режиссерская игра: «Куколки сестрички». </vt:lpstr>
      <vt:lpstr>5 день    Комплексное занятие(развитие речи):  «Сказка о Матрешке».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user user</cp:lastModifiedBy>
  <cp:revision>28</cp:revision>
  <dcterms:created xsi:type="dcterms:W3CDTF">2018-05-13T20:45:53Z</dcterms:created>
  <dcterms:modified xsi:type="dcterms:W3CDTF">2018-05-24T18:24:56Z</dcterms:modified>
</cp:coreProperties>
</file>