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ScreenRecorderProject19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ScreenRecorderProject19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362"/>
            <a:ext cx="9144000" cy="6857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4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2022-04-28T13:43:15Z</dcterms:created>
  <dcterms:modified xsi:type="dcterms:W3CDTF">2022-04-28T13:58:28Z</dcterms:modified>
</cp:coreProperties>
</file>