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0" r:id="rId3"/>
    <p:sldId id="271" r:id="rId4"/>
    <p:sldId id="259" r:id="rId5"/>
    <p:sldId id="267" r:id="rId6"/>
    <p:sldId id="270" r:id="rId7"/>
    <p:sldId id="263" r:id="rId8"/>
    <p:sldId id="265" r:id="rId9"/>
    <p:sldId id="272" r:id="rId10"/>
    <p:sldId id="273" r:id="rId11"/>
    <p:sldId id="269" r:id="rId12"/>
    <p:sldId id="274" r:id="rId13"/>
    <p:sldId id="27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1076E-27F4-4AD8-85BA-0A430C11F2C5}" type="datetimeFigureOut">
              <a:rPr lang="ru-RU" smtClean="0"/>
              <a:pPr/>
              <a:t>28.04.2022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C2CB1-A44A-46CA-BD7D-BF21227B7E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1076E-27F4-4AD8-85BA-0A430C11F2C5}" type="datetimeFigureOut">
              <a:rPr lang="ru-RU" smtClean="0"/>
              <a:pPr/>
              <a:t>28.04.2022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C2CB1-A44A-46CA-BD7D-BF21227B7E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1076E-27F4-4AD8-85BA-0A430C11F2C5}" type="datetimeFigureOut">
              <a:rPr lang="ru-RU" smtClean="0"/>
              <a:pPr/>
              <a:t>28.04.2022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C2CB1-A44A-46CA-BD7D-BF21227B7E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1076E-27F4-4AD8-85BA-0A430C11F2C5}" type="datetimeFigureOut">
              <a:rPr lang="ru-RU" smtClean="0"/>
              <a:pPr/>
              <a:t>28.04.2022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C2CB1-A44A-46CA-BD7D-BF21227B7E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1076E-27F4-4AD8-85BA-0A430C11F2C5}" type="datetimeFigureOut">
              <a:rPr lang="ru-RU" smtClean="0"/>
              <a:pPr/>
              <a:t>28.04.2022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C2CB1-A44A-46CA-BD7D-BF21227B7E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1076E-27F4-4AD8-85BA-0A430C11F2C5}" type="datetimeFigureOut">
              <a:rPr lang="ru-RU" smtClean="0"/>
              <a:pPr/>
              <a:t>28.04.2022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C2CB1-A44A-46CA-BD7D-BF21227B7E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1076E-27F4-4AD8-85BA-0A430C11F2C5}" type="datetimeFigureOut">
              <a:rPr lang="ru-RU" smtClean="0"/>
              <a:pPr/>
              <a:t>28.04.2022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C2CB1-A44A-46CA-BD7D-BF21227B7E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1076E-27F4-4AD8-85BA-0A430C11F2C5}" type="datetimeFigureOut">
              <a:rPr lang="ru-RU" smtClean="0"/>
              <a:pPr/>
              <a:t>28.04.2022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C2CB1-A44A-46CA-BD7D-BF21227B7E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1076E-27F4-4AD8-85BA-0A430C11F2C5}" type="datetimeFigureOut">
              <a:rPr lang="ru-RU" smtClean="0"/>
              <a:pPr/>
              <a:t>28.04.2022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C2CB1-A44A-46CA-BD7D-BF21227B7E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1076E-27F4-4AD8-85BA-0A430C11F2C5}" type="datetimeFigureOut">
              <a:rPr lang="ru-RU" smtClean="0"/>
              <a:pPr/>
              <a:t>28.04.2022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C2CB1-A44A-46CA-BD7D-BF21227B7E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1076E-27F4-4AD8-85BA-0A430C11F2C5}" type="datetimeFigureOut">
              <a:rPr lang="ru-RU" smtClean="0"/>
              <a:pPr/>
              <a:t>28.04.2022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F6C2CB1-A44A-46CA-BD7D-BF21227B7E7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031076E-27F4-4AD8-85BA-0A430C11F2C5}" type="datetimeFigureOut">
              <a:rPr lang="ru-RU" smtClean="0"/>
              <a:pPr/>
              <a:t>28.04.2022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F6C2CB1-A44A-46CA-BD7D-BF21227B7E7D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easyen.ru/_ld/527/23724449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6595" y="5373216"/>
            <a:ext cx="7615449" cy="1100602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Чечеульский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детский сад»</a:t>
            </a:r>
          </a:p>
          <a:p>
            <a:pPr algn="l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Радченко С.С.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4-конечная звезда 4"/>
          <p:cNvSpPr/>
          <p:nvPr/>
        </p:nvSpPr>
        <p:spPr>
          <a:xfrm flipH="1">
            <a:off x="4148336" y="2549358"/>
            <a:ext cx="288032" cy="64807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4-конечная звезда 5"/>
          <p:cNvSpPr/>
          <p:nvPr/>
        </p:nvSpPr>
        <p:spPr>
          <a:xfrm>
            <a:off x="7524328" y="285301"/>
            <a:ext cx="576064" cy="108012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4-конечная звезда 6"/>
          <p:cNvSpPr/>
          <p:nvPr/>
        </p:nvSpPr>
        <p:spPr>
          <a:xfrm>
            <a:off x="259904" y="1457164"/>
            <a:ext cx="576064" cy="108012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4-конечная звезда 7"/>
          <p:cNvSpPr/>
          <p:nvPr/>
        </p:nvSpPr>
        <p:spPr>
          <a:xfrm>
            <a:off x="755576" y="3969060"/>
            <a:ext cx="576064" cy="108012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4-конечная звезда 8"/>
          <p:cNvSpPr/>
          <p:nvPr/>
        </p:nvSpPr>
        <p:spPr>
          <a:xfrm>
            <a:off x="2483768" y="1133128"/>
            <a:ext cx="576064" cy="108012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4-конечная звезда 9"/>
          <p:cNvSpPr/>
          <p:nvPr/>
        </p:nvSpPr>
        <p:spPr>
          <a:xfrm flipH="1">
            <a:off x="4004320" y="4885723"/>
            <a:ext cx="288032" cy="64807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4-конечная звезда 10"/>
          <p:cNvSpPr/>
          <p:nvPr/>
        </p:nvSpPr>
        <p:spPr>
          <a:xfrm flipH="1">
            <a:off x="5076056" y="332656"/>
            <a:ext cx="288032" cy="64807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4-конечная звезда 11"/>
          <p:cNvSpPr/>
          <p:nvPr/>
        </p:nvSpPr>
        <p:spPr>
          <a:xfrm flipH="1">
            <a:off x="6228184" y="3166120"/>
            <a:ext cx="288032" cy="64807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2167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04088"/>
            <a:ext cx="8892480" cy="636680"/>
          </a:xfrm>
        </p:spPr>
        <p:txBody>
          <a:bodyPr>
            <a:noAutofit/>
          </a:bodyPr>
          <a:lstStyle/>
          <a:p>
            <a:r>
              <a:rPr lang="ru-RU" sz="4000" dirty="0" smtClean="0"/>
              <a:t>Подвижные игры «Найди свою орбиту»</a:t>
            </a:r>
            <a:endParaRPr lang="ru-RU" sz="4000" dirty="0"/>
          </a:p>
        </p:txBody>
      </p:sp>
      <p:pic>
        <p:nvPicPr>
          <p:cNvPr id="6146" name="Picture 2" descr="C:\Users\hp\Desktop\проект космос\Новая папка\IMG-20220413-WA0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3435" y="1988841"/>
            <a:ext cx="7667630" cy="3744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8856983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Совместные  работы </a:t>
            </a:r>
            <a:r>
              <a:rPr lang="ru-RU" sz="28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и </a:t>
            </a: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родителей. </a:t>
            </a:r>
            <a:r>
              <a:rPr lang="ru-RU" sz="28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4-конечная звезда 4"/>
          <p:cNvSpPr/>
          <p:nvPr/>
        </p:nvSpPr>
        <p:spPr>
          <a:xfrm>
            <a:off x="1691680" y="3140968"/>
            <a:ext cx="626368" cy="120243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4-конечная звезда 6"/>
          <p:cNvSpPr/>
          <p:nvPr/>
        </p:nvSpPr>
        <p:spPr>
          <a:xfrm>
            <a:off x="82352" y="3192915"/>
            <a:ext cx="626368" cy="120243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4-конечная звезда 5"/>
          <p:cNvSpPr/>
          <p:nvPr/>
        </p:nvSpPr>
        <p:spPr>
          <a:xfrm>
            <a:off x="133152" y="225814"/>
            <a:ext cx="626368" cy="120243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4-конечная звезда 7"/>
          <p:cNvSpPr/>
          <p:nvPr/>
        </p:nvSpPr>
        <p:spPr>
          <a:xfrm>
            <a:off x="7982591" y="188640"/>
            <a:ext cx="626368" cy="120243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4-конечная звезда 8"/>
          <p:cNvSpPr/>
          <p:nvPr/>
        </p:nvSpPr>
        <p:spPr>
          <a:xfrm>
            <a:off x="6732240" y="5445224"/>
            <a:ext cx="626368" cy="120243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170" name="Picture 2" descr="C:\Users\hp\Desktop\проект космос\Новая папка\IMG_20220414_1014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3386" y="1556792"/>
            <a:ext cx="5952661" cy="44644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50760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305800" cy="1143000"/>
          </a:xfrm>
        </p:spPr>
        <p:txBody>
          <a:bodyPr/>
          <a:lstStyle/>
          <a:p>
            <a:r>
              <a:rPr lang="ru-RU" dirty="0" err="1" smtClean="0"/>
              <a:t>Квест</a:t>
            </a:r>
            <a:r>
              <a:rPr lang="ru-RU" dirty="0" smtClean="0"/>
              <a:t> – игра «Спасём солнце»</a:t>
            </a:r>
            <a:endParaRPr lang="ru-RU" dirty="0"/>
          </a:p>
        </p:txBody>
      </p:sp>
      <p:pic>
        <p:nvPicPr>
          <p:cNvPr id="1026" name="Picture 2" descr="C:\СНЕЖАНА\1. РАБОТА\ПРОЕКТЫ\проект космос\IMG_20220415_1007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1732" y="1988840"/>
            <a:ext cx="5280587" cy="3960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СНЕЖАНА\1. РАБОТА\ПРОЕКТЫ\проект космос\IMG_20220415_1036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4691360" cy="3518520"/>
          </a:xfrm>
          <a:prstGeom prst="rect">
            <a:avLst/>
          </a:prstGeom>
          <a:noFill/>
        </p:spPr>
      </p:pic>
      <p:pic>
        <p:nvPicPr>
          <p:cNvPr id="1026" name="Picture 2" descr="C:\СНЕЖАНА\1. РАБОТА\ПРОЕКТЫ\проект космос\IMG_20220415_111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2276872"/>
            <a:ext cx="5113228" cy="42497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171400"/>
            <a:ext cx="7992887" cy="1150064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«КОСМОС» </a:t>
            </a:r>
            <a:r>
              <a:rPr lang="ru-RU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5008" y="1225689"/>
            <a:ext cx="892899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обучающий  - исследовательский – игровой. </a:t>
            </a: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краткосрочный. 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воспитатель, дети, родители. </a:t>
            </a: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         </a:t>
            </a: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“Человечество не останется вечно на земле, но,                                                                   в погоне за светом и пространством, сначала робко проникнет за пределы атмосферы, а затем завоюет себе все околосолнечное пространство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</a:p>
          <a:p>
            <a:r>
              <a:rPr lang="ru-RU" sz="20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К. Циолковский .</a:t>
            </a: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Несколько десятков лет назад мало кто из вчерашних мальчишек не хотел стать космонавтом. Эта мечта совсем не актуальна для современных детей. Между тем, космические пираты, звездные войны и другие инопланетные существа – герои их любимых мультфильмов. Вымышленные персонажи дезинформируют дошкольников, рассказывая о несуществующих планетах, и зачастую вызывают у них отрицательные эмоции, способствуют развитию страхов. Поэтому важно грамотно выстроить работу по формированию у детей представлений о космосе. </a:t>
            </a: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279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404664"/>
            <a:ext cx="864096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 детей представлений о Вселенной, Солнечной системе и ее планетах, о роли человека в изучении космического пространства; привлечение родителей к проблеме развития познавательной сферы ребенка. Формирование представлений о роли человека в изучении космического пространства</a:t>
            </a:r>
          </a:p>
          <a:p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1. Продолжать расширять представление детей о многообразии космоса. Рассказать детям об интересных фактах и событиях космоса.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Познакомить с первым лётчиком-космонавтом Ю.А. Гагариным.                                    3. Развивать творческое воображение, фантазию, умение импровизировать; воспитывать взаимопомощь, доброжелательного отношения друг к другу, гордость за людей данной профессии, к своей Родине;                                                   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4. Привлечь родителей к совместной деятельности.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6512511" cy="980728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проекта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052736"/>
            <a:ext cx="8568952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этап - Подготовительный </a:t>
            </a: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Выявление первоначальных знаний детей о космосе. </a:t>
            </a: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Информация родителей о предстоящей деятельности. </a:t>
            </a: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Подбор литературы о космосе, презентаций, фотографий, плакатов. 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этап - Основной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1. Проведение недели космоса в группе.</a:t>
            </a: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2. Работа с родителями по заданной теме. </a:t>
            </a: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Организация сюжетно - ролевых, дидактических и подвижных игр, индивидуальной и групповой работы. </a:t>
            </a:r>
          </a:p>
          <a:p>
            <a:endParaRPr lang="ru-RU" sz="20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этап - Заключительный </a:t>
            </a:r>
          </a:p>
          <a:p>
            <a:pPr marL="85725" indent="-85725">
              <a:buAutoNum type="arabicPeriod"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Организация выставки  работ о космосе (совместная работа детей и родителей) </a:t>
            </a:r>
          </a:p>
          <a:p>
            <a:pPr>
              <a:buAutoNum type="arabicPeriod"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Выставка рисунков: « Космическое пространство».</a:t>
            </a:r>
          </a:p>
          <a:p>
            <a:pPr>
              <a:buAutoNum type="arabicPeriod" startAt="3"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Выставка работ в технике – 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пластилинография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85725" indent="-85725">
              <a:buAutoNum type="arabicPeriod" startAt="3"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игра .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558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4-конечная звезда 7"/>
          <p:cNvSpPr/>
          <p:nvPr/>
        </p:nvSpPr>
        <p:spPr>
          <a:xfrm>
            <a:off x="210892" y="390775"/>
            <a:ext cx="626368" cy="120243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4-конечная звезда 8"/>
          <p:cNvSpPr/>
          <p:nvPr/>
        </p:nvSpPr>
        <p:spPr>
          <a:xfrm>
            <a:off x="7452320" y="1340768"/>
            <a:ext cx="626368" cy="120243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4-конечная звезда 9"/>
          <p:cNvSpPr/>
          <p:nvPr/>
        </p:nvSpPr>
        <p:spPr>
          <a:xfrm>
            <a:off x="1979712" y="1196752"/>
            <a:ext cx="626368" cy="120243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4-конечная звезда 10"/>
          <p:cNvSpPr/>
          <p:nvPr/>
        </p:nvSpPr>
        <p:spPr>
          <a:xfrm>
            <a:off x="755576" y="4869160"/>
            <a:ext cx="626368" cy="120243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4-конечная звезда 11"/>
          <p:cNvSpPr/>
          <p:nvPr/>
        </p:nvSpPr>
        <p:spPr>
          <a:xfrm>
            <a:off x="8517632" y="764704"/>
            <a:ext cx="626368" cy="120243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6" name="Picture 2" descr="C:\Users\hp\Desktop\проект космос\Новая папка\IMG_20220411_1709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60848"/>
            <a:ext cx="4787371" cy="3590528"/>
          </a:xfrm>
          <a:prstGeom prst="rect">
            <a:avLst/>
          </a:prstGeom>
          <a:noFill/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780928"/>
            <a:ext cx="3779912" cy="2919254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581309" cy="669776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мы лепим и рисуем на тему: </a:t>
            </a:r>
            <a:b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«Космическое пространство»</a:t>
            </a:r>
            <a:endParaRPr lang="ru-RU" sz="28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932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6" name="Picture 4" descr="C:\Users\hp\Desktop\проект космос\Новая папка\IMG_20220413_1659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4676" y="548680"/>
            <a:ext cx="3123275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4-конечная звезда 6"/>
          <p:cNvSpPr/>
          <p:nvPr/>
        </p:nvSpPr>
        <p:spPr>
          <a:xfrm>
            <a:off x="5965304" y="1506384"/>
            <a:ext cx="626368" cy="120243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4-конечная звезда 7"/>
          <p:cNvSpPr/>
          <p:nvPr/>
        </p:nvSpPr>
        <p:spPr>
          <a:xfrm>
            <a:off x="8028384" y="272569"/>
            <a:ext cx="626368" cy="120243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4-конечная звезда 8"/>
          <p:cNvSpPr/>
          <p:nvPr/>
        </p:nvSpPr>
        <p:spPr>
          <a:xfrm>
            <a:off x="5652120" y="4365104"/>
            <a:ext cx="626368" cy="120243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4-конечная звезда 9"/>
          <p:cNvSpPr/>
          <p:nvPr/>
        </p:nvSpPr>
        <p:spPr>
          <a:xfrm>
            <a:off x="2915816" y="5627750"/>
            <a:ext cx="626368" cy="120243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548680"/>
            <a:ext cx="49796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« Солнечная семейка»</a:t>
            </a:r>
            <a:endParaRPr lang="ru-RU" sz="28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4-конечная звезда 5"/>
          <p:cNvSpPr/>
          <p:nvPr/>
        </p:nvSpPr>
        <p:spPr>
          <a:xfrm>
            <a:off x="452957" y="468172"/>
            <a:ext cx="626368" cy="1202432"/>
          </a:xfrm>
          <a:prstGeom prst="star4">
            <a:avLst>
              <a:gd name="adj" fmla="val 134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050" name="Picture 2" descr="C:\Users\hp\Desktop\проект космос\Новая папка\IMG-20220413-WA00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9925" y="1638300"/>
            <a:ext cx="7142435" cy="32783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56185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4-конечная звезда 6"/>
          <p:cNvSpPr/>
          <p:nvPr/>
        </p:nvSpPr>
        <p:spPr>
          <a:xfrm>
            <a:off x="8676456" y="0"/>
            <a:ext cx="626368" cy="120243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4-конечная звезда 7"/>
          <p:cNvSpPr/>
          <p:nvPr/>
        </p:nvSpPr>
        <p:spPr>
          <a:xfrm>
            <a:off x="-313184" y="1196752"/>
            <a:ext cx="626368" cy="120243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4-конечная звезда 5"/>
          <p:cNvSpPr/>
          <p:nvPr/>
        </p:nvSpPr>
        <p:spPr>
          <a:xfrm>
            <a:off x="8517632" y="2204864"/>
            <a:ext cx="626368" cy="120243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4-конечная звезда 8"/>
          <p:cNvSpPr/>
          <p:nvPr/>
        </p:nvSpPr>
        <p:spPr>
          <a:xfrm>
            <a:off x="5851566" y="4869160"/>
            <a:ext cx="808666" cy="1440033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4-конечная звезда 9"/>
          <p:cNvSpPr/>
          <p:nvPr/>
        </p:nvSpPr>
        <p:spPr>
          <a:xfrm>
            <a:off x="11986" y="5301208"/>
            <a:ext cx="815597" cy="138139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539552" y="188640"/>
            <a:ext cx="8305800" cy="11430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НОД – аппликация «Мы в космосе»</a:t>
            </a:r>
            <a:endParaRPr lang="ru-RU" sz="4000" dirty="0"/>
          </a:p>
        </p:txBody>
      </p:sp>
      <p:pic>
        <p:nvPicPr>
          <p:cNvPr id="4098" name="Picture 2" descr="C:\Users\hp\Desktop\проект космос\Новая папка\IMG_20220412_1001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060848"/>
            <a:ext cx="4475336" cy="3356502"/>
          </a:xfrm>
          <a:prstGeom prst="rect">
            <a:avLst/>
          </a:prstGeom>
          <a:noFill/>
        </p:spPr>
      </p:pic>
      <p:pic>
        <p:nvPicPr>
          <p:cNvPr id="4099" name="Picture 3" descr="C:\Users\hp\Desktop\проект космос\Новая папка\IMG_20220412_1001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717032"/>
            <a:ext cx="3635243" cy="27264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543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hp\Desktop\проект космос\Новая папка\IMG_20220412_1004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4464496" cy="3348372"/>
          </a:xfrm>
          <a:prstGeom prst="rect">
            <a:avLst/>
          </a:prstGeom>
          <a:noFill/>
        </p:spPr>
      </p:pic>
      <p:pic>
        <p:nvPicPr>
          <p:cNvPr id="5123" name="Picture 3" descr="C:\Users\hp\Desktop\проект космос\Новая папка\IMG_20220412_1008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338990"/>
            <a:ext cx="4152461" cy="3114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794</TotalTime>
  <Words>429</Words>
  <Application>Microsoft Office PowerPoint</Application>
  <PresentationFormat>Экран (4:3)</PresentationFormat>
  <Paragraphs>46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1_Поток</vt:lpstr>
      <vt:lpstr>Слайд 1</vt:lpstr>
      <vt:lpstr>ПРОЕКТ «КОСМОС»  </vt:lpstr>
      <vt:lpstr>Слайд 3</vt:lpstr>
      <vt:lpstr>Этапы реализации проекта </vt:lpstr>
      <vt:lpstr>Вот мы лепим и рисуем на тему:  «Космическое пространство»</vt:lpstr>
      <vt:lpstr>Слайд 6</vt:lpstr>
      <vt:lpstr>Слайд 7</vt:lpstr>
      <vt:lpstr>НОД – аппликация «Мы в космосе»</vt:lpstr>
      <vt:lpstr>Слайд 9</vt:lpstr>
      <vt:lpstr>Подвижные игры «Найди свою орбиту»</vt:lpstr>
      <vt:lpstr>Совместные  работы детей и родителей.  </vt:lpstr>
      <vt:lpstr>Квест – игра «Спасём солнце»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hp</cp:lastModifiedBy>
  <cp:revision>83</cp:revision>
  <dcterms:created xsi:type="dcterms:W3CDTF">2017-04-13T14:35:36Z</dcterms:created>
  <dcterms:modified xsi:type="dcterms:W3CDTF">2022-04-28T06:46:03Z</dcterms:modified>
</cp:coreProperties>
</file>