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689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988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735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031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54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315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7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14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606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01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448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50421-EC4A-4ECF-810A-0F0F9D6F7DD6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E6842-6655-4E69-994E-C07CA7134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64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nr.gov.ru/activity/oopt/visimskiy_gosudarstvennyy_prirodnyy_biosfernyy_zapovednik/" TargetMode="External"/><Relationship Id="rId2" Type="http://schemas.openxmlformats.org/officeDocument/2006/relationships/hyperlink" Target="https://www.mnr.gov.ru/activity/oopt/kabardino_balkarskiy_gosudarstvennyy_vysokogornyy_zapovednik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nr.gov.ru/activity/oopt/sikhote_alinskiy_gosudarstvennyy_prirodnyy_biosfernyy_zapovednik_imeni_k_g_abramova/" TargetMode="External"/><Relationship Id="rId4" Type="http://schemas.openxmlformats.org/officeDocument/2006/relationships/hyperlink" Target="https://www.mnr.gov.ru/activity/oopt/zabaykalskiy_natsionalnyy_park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Охрана природы и особо охраняемые территории.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76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Добрый день, вам представлен выбор ООПТ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altLang="ru-RU" b="1" dirty="0" smtClean="0">
                <a:solidFill>
                  <a:srgbClr val="006600"/>
                </a:solidFill>
                <a:latin typeface="Comic Sans MS" panose="030F0702030302020204" pitchFamily="66" charset="0"/>
                <a:hlinkClick r:id="rId2"/>
              </a:rPr>
              <a:t>Кабардино-Балкарский государственный высокогорный заповедник</a:t>
            </a:r>
            <a:endParaRPr lang="ru-RU" altLang="ru-RU" b="1" dirty="0" smtClean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endParaRPr lang="ru-RU" dirty="0" smtClean="0"/>
          </a:p>
          <a:p>
            <a:r>
              <a:rPr lang="ru-RU" altLang="ru-RU" b="1" dirty="0" smtClean="0">
                <a:solidFill>
                  <a:srgbClr val="006600"/>
                </a:solidFill>
                <a:latin typeface="Comic Sans MS" panose="030F0702030302020204" pitchFamily="66" charset="0"/>
                <a:hlinkClick r:id="rId3"/>
              </a:rPr>
              <a:t>Висимский государственный природный биосферный заповедник</a:t>
            </a:r>
            <a:endParaRPr lang="ru-RU" altLang="ru-RU" b="1" dirty="0" smtClean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endParaRPr lang="ru-RU" dirty="0" smtClean="0"/>
          </a:p>
          <a:p>
            <a:r>
              <a:rPr lang="ru-RU" altLang="ru-RU" b="1" dirty="0" smtClean="0">
                <a:solidFill>
                  <a:srgbClr val="006600"/>
                </a:solidFill>
                <a:latin typeface="Comic Sans MS" panose="030F0702030302020204" pitchFamily="66" charset="0"/>
                <a:hlinkClick r:id="rId4"/>
              </a:rPr>
              <a:t>Забайкальский национальный парк</a:t>
            </a:r>
            <a:endParaRPr lang="ru-RU" altLang="ru-RU" b="1" dirty="0" smtClean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endParaRPr lang="ru-RU" dirty="0" smtClean="0"/>
          </a:p>
          <a:p>
            <a:r>
              <a:rPr lang="ru-RU" altLang="ru-RU" b="1" dirty="0" smtClean="0">
                <a:solidFill>
                  <a:srgbClr val="006600"/>
                </a:solidFill>
                <a:latin typeface="Comic Sans MS" panose="030F0702030302020204" pitchFamily="66" charset="0"/>
                <a:hlinkClick r:id="rId5"/>
              </a:rPr>
              <a:t>Сихотэ-Алинский государственный природный биосферный заповедник имени К.Г. Абрамова (объект ЮНЕСКО)</a:t>
            </a:r>
            <a:endParaRPr lang="ru-RU" altLang="ru-RU" b="1" dirty="0" smtClean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9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План описания ООПТ</a:t>
            </a:r>
          </a:p>
        </p:txBody>
      </p:sp>
      <p:sp>
        <p:nvSpPr>
          <p:cNvPr id="19459" name="Объект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1) название</a:t>
            </a:r>
          </a:p>
          <a:p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2) географическое положение</a:t>
            </a:r>
          </a:p>
          <a:p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3)значение и категория</a:t>
            </a:r>
          </a:p>
          <a:p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4) год создания</a:t>
            </a:r>
          </a:p>
          <a:p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5)история создания</a:t>
            </a:r>
          </a:p>
          <a:p>
            <a:r>
              <a:rPr lang="ru-RU" altLang="ru-RU" sz="3200" dirty="0">
                <a:latin typeface="Arial" panose="020B0604020202020204" pitchFamily="34" charset="0"/>
                <a:cs typeface="Arial" panose="020B0604020202020204" pitchFamily="34" charset="0"/>
              </a:rPr>
              <a:t>6) объект охраны и его уникальность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20143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5775" y="5300664"/>
            <a:ext cx="5937250" cy="11890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Самуил Яковлевич Маршак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2135188" y="188914"/>
            <a:ext cx="4572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О том, как хороша природа,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Не часто говорит народ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Под этой синью небосвода,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Над этой бледной синью вод.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Не о закате, не о зыби,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Что серебрится вдалеке,-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Народ беседует о рыбе,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О сплаве леса по реке.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Но, глядя с берега крутого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На розовеющую гладь,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Порой одно он скажет слово,</a:t>
            </a:r>
          </a:p>
          <a:p>
            <a:pPr eaLnBrk="1" hangingPunct="1"/>
            <a:r>
              <a:rPr lang="ru-RU" altLang="ru-RU" sz="2400">
                <a:latin typeface="Corbel" panose="020B0503020204020204" pitchFamily="34" charset="0"/>
              </a:rPr>
              <a:t>И это слово - "Благодать!".</a:t>
            </a:r>
          </a:p>
        </p:txBody>
      </p:sp>
      <p:pic>
        <p:nvPicPr>
          <p:cNvPr id="22532" name="Рисунок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3" y="200026"/>
            <a:ext cx="3948112" cy="227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Рисунок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50" y="2609851"/>
            <a:ext cx="3887788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76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262" y="1862708"/>
            <a:ext cx="7446351" cy="437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57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140</Words>
  <Application>Microsoft Office PowerPoint</Application>
  <PresentationFormat>Широкоэкранный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Corbel</vt:lpstr>
      <vt:lpstr>Тема Office</vt:lpstr>
      <vt:lpstr>Охрана природы и особо охраняемые территории.</vt:lpstr>
      <vt:lpstr>Добрый день, вам представлен выбор ООПТ</vt:lpstr>
      <vt:lpstr>План описания ООПТ</vt:lpstr>
      <vt:lpstr>Самуил Яковлевич Маршак</vt:lpstr>
      <vt:lpstr>СПАСИБО ЗА УРОК.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природы и особо охраняемые территории.</dc:title>
  <dc:creator>Учитель</dc:creator>
  <cp:lastModifiedBy>Учитель</cp:lastModifiedBy>
  <cp:revision>2</cp:revision>
  <dcterms:created xsi:type="dcterms:W3CDTF">2022-04-11T08:16:01Z</dcterms:created>
  <dcterms:modified xsi:type="dcterms:W3CDTF">2022-04-11T08:25:01Z</dcterms:modified>
</cp:coreProperties>
</file>