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6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325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xQVxEwa7qD8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620688"/>
            <a:ext cx="7772400" cy="295232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Художественно-эстетическое развитие 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Рисование</a:t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«Полянка с одуванчиками»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занятия: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Сегодня, мы познакомимся с одной из техник нетрадиционного рисования «Рисование губкой». </a:t>
            </a:r>
          </a:p>
          <a:p>
            <a:pPr algn="ct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dirty="0" smtClean="0"/>
              <a:t>. 		Все дети любят рисовать, когда это у них хорошо получается. Рисование карандашами, кистью требует высокого уровня владения техникой рисования, сформированных навыков и знаний, приемов работы. </a:t>
            </a:r>
          </a:p>
          <a:p>
            <a:pPr algn="ct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5536" y="260648"/>
            <a:ext cx="8373616" cy="6336704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4800" i="1" dirty="0" smtClean="0">
                <a:latin typeface="Times New Roman" pitchFamily="18" charset="0"/>
                <a:cs typeface="Times New Roman" pitchFamily="18" charset="0"/>
              </a:rPr>
              <a:t>Для того, чтобы ребенок получил удовольствие и только положительные эмоции  от сегодняшнего занятия, я решила подобрать именно эту технику нетрадиционного рисования. </a:t>
            </a:r>
            <a:endParaRPr lang="ru-RU" sz="48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Оборудование для рисования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+mj-lt"/>
              </a:rPr>
              <a:t>Лист бумаги формата А4;</a:t>
            </a:r>
          </a:p>
          <a:p>
            <a:r>
              <a:rPr lang="ru-RU" sz="3200" dirty="0" smtClean="0">
                <a:latin typeface="+mj-lt"/>
              </a:rPr>
              <a:t>Четыре пластиковых тарелочки (можно использовать любые емкости, которые есть у вас дома).</a:t>
            </a:r>
          </a:p>
          <a:p>
            <a:r>
              <a:rPr lang="ru-RU" sz="3200" dirty="0" smtClean="0">
                <a:latin typeface="+mj-lt"/>
              </a:rPr>
              <a:t>Краска, гуашь: зеленого, желтого, белого цвета.</a:t>
            </a:r>
          </a:p>
          <a:p>
            <a:r>
              <a:rPr lang="ru-RU" sz="3200" dirty="0" smtClean="0">
                <a:latin typeface="+mj-lt"/>
              </a:rPr>
              <a:t>Вода;</a:t>
            </a:r>
          </a:p>
          <a:p>
            <a:r>
              <a:rPr lang="ru-RU" sz="3200" dirty="0" smtClean="0">
                <a:latin typeface="+mj-lt"/>
              </a:rPr>
              <a:t>Губка, для мытья посуды.</a:t>
            </a:r>
            <a:endParaRPr lang="ru-RU" sz="3200" dirty="0">
              <a:latin typeface="+mj-l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Подготовка (для родителей):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Стол для рисования лучше застелить);</a:t>
            </a:r>
          </a:p>
          <a:p>
            <a:r>
              <a:rPr lang="ru-RU" sz="2800" dirty="0" smtClean="0"/>
              <a:t>Разрежем губку на четыре части;</a:t>
            </a:r>
          </a:p>
          <a:p>
            <a:r>
              <a:rPr lang="ru-RU" sz="2800" dirty="0" smtClean="0"/>
              <a:t>Разведем в пластиковых тарелочках краску, добавляем очень мало воды и хорошо размешиваем (можно использовать маленькую ложечку или палочку).</a:t>
            </a:r>
          </a:p>
          <a:p>
            <a:r>
              <a:rPr lang="ru-RU" dirty="0" smtClean="0"/>
              <a:t>Перед тем как, начать рисовать посмотрите видео: </a:t>
            </a:r>
            <a:r>
              <a:rPr lang="en-US" dirty="0" smtClean="0">
                <a:hlinkClick r:id="rId2"/>
              </a:rPr>
              <a:t>https://youtu.be/xQVxEwa7qD8</a:t>
            </a:r>
            <a:r>
              <a:rPr lang="ru-RU" dirty="0" smtClean="0"/>
              <a:t>.</a:t>
            </a:r>
          </a:p>
          <a:p>
            <a:r>
              <a:rPr lang="ru-RU" dirty="0" smtClean="0"/>
              <a:t> Спросите ребенка,  что нового он узнал? Какого цвета одуванчики и т. д.?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7467600" cy="720080"/>
          </a:xfrm>
        </p:spPr>
        <p:txBody>
          <a:bodyPr/>
          <a:lstStyle/>
          <a:p>
            <a:r>
              <a:rPr lang="ru-RU" dirty="0" smtClean="0"/>
              <a:t>Ход занятия: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1052736"/>
            <a:ext cx="7467600" cy="5544616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b="1" dirty="0" smtClean="0"/>
              <a:t>Подготовим фон (зеленая полянка); </a:t>
            </a:r>
            <a:r>
              <a:rPr lang="ru-RU" dirty="0" smtClean="0"/>
              <a:t>Обмакиваем губку в блюдце с краской зеленого цвета и наносить отпечаток на лист бумаги, покрываем весь лист зеленым цветом. Даем подсохнуть. </a:t>
            </a:r>
          </a:p>
          <a:p>
            <a:r>
              <a:rPr lang="ru-RU" b="1" dirty="0" smtClean="0"/>
              <a:t>Рисуем облака.</a:t>
            </a:r>
          </a:p>
          <a:p>
            <a:pPr>
              <a:buNone/>
            </a:pPr>
            <a:r>
              <a:rPr lang="ru-RU" dirty="0" smtClean="0"/>
              <a:t>   Обмакиваем губку в блюдце с краской белого цвета и наносим отпечаток в виде облака в верхней части листа бумаги . Даем подсохнуть. </a:t>
            </a:r>
          </a:p>
          <a:p>
            <a:pPr>
              <a:buNone/>
            </a:pPr>
            <a:r>
              <a:rPr lang="ru-RU" b="1" dirty="0" smtClean="0"/>
              <a:t>   Рисуем одуванчики. </a:t>
            </a:r>
          </a:p>
          <a:p>
            <a:pPr>
              <a:buNone/>
            </a:pPr>
            <a:r>
              <a:rPr lang="ru-RU" dirty="0" smtClean="0"/>
              <a:t>   Обмакиваем губку в блюдце с краской желтого цвета и наносим отпечаток в виде одуванчика. Пусть ребенок сам располагает цветы, на полянке. Даем подсохнуть.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767" y="0"/>
            <a:ext cx="882523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Сегодня мы: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Научились передавать образ цветов, облака, и зеленой полянки используя губку;</a:t>
            </a:r>
          </a:p>
          <a:p>
            <a:r>
              <a:rPr lang="ru-RU" dirty="0" smtClean="0"/>
              <a:t>Закрепили знания  цветов (зеленого, желтого, белого).</a:t>
            </a:r>
          </a:p>
          <a:p>
            <a:r>
              <a:rPr lang="ru-RU" dirty="0" smtClean="0"/>
              <a:t>Развивали моторику рук.</a:t>
            </a:r>
          </a:p>
          <a:p>
            <a:r>
              <a:rPr lang="ru-RU" dirty="0" smtClean="0"/>
              <a:t>Развивали творческие способности;</a:t>
            </a:r>
          </a:p>
          <a:p>
            <a:r>
              <a:rPr lang="ru-RU" dirty="0" smtClean="0"/>
              <a:t>Воспитывали аккуратность.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i="1" dirty="0" smtClean="0"/>
              <a:t>Совет: </a:t>
            </a:r>
          </a:p>
          <a:p>
            <a:pPr>
              <a:buNone/>
            </a:pPr>
            <a:r>
              <a:rPr lang="ru-RU" i="1" dirty="0" smtClean="0"/>
              <a:t>    На готовую полянку, посадите насекомых (которых вы изготовили за эту неделю). Поиграйте с ребенком.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81</TotalTime>
  <Words>265</Words>
  <Application>Microsoft Office PowerPoint</Application>
  <PresentationFormat>Экран (4:3)</PresentationFormat>
  <Paragraphs>37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Эркер</vt:lpstr>
      <vt:lpstr>Художественно-эстетическое развитие  Рисование  «Полянка с одуванчиками»</vt:lpstr>
      <vt:lpstr>Цель занятия: </vt:lpstr>
      <vt:lpstr>Слайд 3</vt:lpstr>
      <vt:lpstr>Оборудование для рисования</vt:lpstr>
      <vt:lpstr>Подготовка (для родителей):</vt:lpstr>
      <vt:lpstr>Ход занятия:</vt:lpstr>
      <vt:lpstr>Слайд 7</vt:lpstr>
      <vt:lpstr>Сегодня мы: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Художественно-эстетическое развитие  Рисование  «Полянка с одуванчиками»</dc:title>
  <dc:creator>Оксана Оксана</dc:creator>
  <cp:lastModifiedBy>Хп</cp:lastModifiedBy>
  <cp:revision>5</cp:revision>
  <dcterms:created xsi:type="dcterms:W3CDTF">2020-05-22T02:49:16Z</dcterms:created>
  <dcterms:modified xsi:type="dcterms:W3CDTF">2022-04-28T04:22:44Z</dcterms:modified>
</cp:coreProperties>
</file>