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1" r:id="rId2"/>
    <p:sldId id="272" r:id="rId3"/>
    <p:sldId id="258" r:id="rId4"/>
    <p:sldId id="259" r:id="rId5"/>
    <p:sldId id="260" r:id="rId6"/>
    <p:sldId id="263" r:id="rId7"/>
    <p:sldId id="265" r:id="rId8"/>
    <p:sldId id="266" r:id="rId9"/>
    <p:sldId id="270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283E2-76F1-4633-B0A5-3202991AFCAA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C0469-FA08-493D-85F9-411343071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20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8" y="0"/>
            <a:ext cx="913996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568952" cy="64807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Общеобразовательное Учреждение детский сад № 17 Василеостровского района г. Санкт- Петербург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marL="0" indent="0"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Бородина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Оксана Васильевна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 –Петербург </a:t>
            </a:r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679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525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8856984" cy="662473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640960" cy="604867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Вспомним, наш дивный город- Ленинград, до начала той страшной Блокады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46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5020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915" y="3658743"/>
            <a:ext cx="4474840" cy="306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0" y="3376715"/>
            <a:ext cx="447166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76716"/>
            <a:ext cx="4374654" cy="3350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02" y="1772816"/>
            <a:ext cx="397671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1700" y="21409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Люди жили как обычно: ходили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на работу, в магазин, театры. Ученики ходили в школу, а малыши в детский сад!</a:t>
            </a:r>
          </a:p>
        </p:txBody>
      </p:sp>
    </p:spTree>
    <p:extLst>
      <p:ext uri="{BB962C8B-B14F-4D97-AF65-F5344CB8AC3E}">
        <p14:creationId xmlns:p14="http://schemas.microsoft.com/office/powerpoint/2010/main" val="180754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283968" y="3326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8 сентября 1941 года, без предупреждения враг напал на наш город</a:t>
            </a:r>
          </a:p>
        </p:txBody>
      </p:sp>
    </p:spTree>
    <p:extLst>
      <p:ext uri="{BB962C8B-B14F-4D97-AF65-F5344CB8AC3E}">
        <p14:creationId xmlns:p14="http://schemas.microsoft.com/office/powerpoint/2010/main" val="41528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602"/>
            <a:ext cx="469586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0"/>
            <a:ext cx="4408399" cy="3084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84562"/>
            <a:ext cx="9144000" cy="377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4016" y="310586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Тяжелые наступили времена. В городе не было еды, воды, света и отопления.</a:t>
            </a:r>
          </a:p>
        </p:txBody>
      </p:sp>
    </p:spTree>
    <p:extLst>
      <p:ext uri="{BB962C8B-B14F-4D97-AF65-F5344CB8AC3E}">
        <p14:creationId xmlns:p14="http://schemas.microsoft.com/office/powerpoint/2010/main" val="17292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102" y="3356992"/>
            <a:ext cx="6541778" cy="3395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" y="0"/>
            <a:ext cx="4493231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1" y="1"/>
            <a:ext cx="4622733" cy="321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24208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 люди не сдавались на заводы шли работать, не только взрослые, но и дети.</a:t>
            </a:r>
          </a:p>
        </p:txBody>
      </p:sp>
    </p:spTree>
    <p:extLst>
      <p:ext uri="{BB962C8B-B14F-4D97-AF65-F5344CB8AC3E}">
        <p14:creationId xmlns:p14="http://schemas.microsoft.com/office/powerpoint/2010/main" val="17635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25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325826"/>
            <a:ext cx="9144000" cy="3550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477408" y="350100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Дорога Жизни проходила через Ладожское озеро. Через нее провозили хлеб, солдат, и увозили раненых.</a:t>
            </a:r>
          </a:p>
        </p:txBody>
      </p:sp>
    </p:spTree>
    <p:extLst>
      <p:ext uri="{BB962C8B-B14F-4D97-AF65-F5344CB8AC3E}">
        <p14:creationId xmlns:p14="http://schemas.microsoft.com/office/powerpoint/2010/main" val="36131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4" y="24088"/>
            <a:ext cx="9024102" cy="3260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4985"/>
            <a:ext cx="9144000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211960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 января 1943 года было прорвано Блокадное кольцо.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 27 января 1944 года наш город был освобожден!</a:t>
            </a:r>
          </a:p>
        </p:txBody>
      </p:sp>
    </p:spTree>
    <p:extLst>
      <p:ext uri="{BB962C8B-B14F-4D97-AF65-F5344CB8AC3E}">
        <p14:creationId xmlns:p14="http://schemas.microsoft.com/office/powerpoint/2010/main" val="10937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134</TotalTime>
  <Words>142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Порошина</dc:creator>
  <cp:lastModifiedBy>Дарья Порошина</cp:lastModifiedBy>
  <cp:revision>14</cp:revision>
  <dcterms:created xsi:type="dcterms:W3CDTF">2019-01-23T15:14:40Z</dcterms:created>
  <dcterms:modified xsi:type="dcterms:W3CDTF">2022-04-28T12:02:22Z</dcterms:modified>
</cp:coreProperties>
</file>