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5" r:id="rId10"/>
    <p:sldId id="266" r:id="rId11"/>
    <p:sldId id="268" r:id="rId12"/>
    <p:sldId id="269" r:id="rId13"/>
    <p:sldId id="276" r:id="rId14"/>
    <p:sldId id="267" r:id="rId15"/>
    <p:sldId id="270" r:id="rId16"/>
    <p:sldId id="271" r:id="rId17"/>
    <p:sldId id="272" r:id="rId18"/>
    <p:sldId id="273" r:id="rId19"/>
    <p:sldId id="274" r:id="rId20"/>
    <p:sldId id="275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CE7186-5AB6-4EA6-A350-F2A4BD5E65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90D4B88-A157-4FB1-A425-AB2A9D669D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EB90037-1BC0-4FEA-AFD3-680BC56A8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0590123-2DCC-4E2B-88AE-7EC3F6CE6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C1D5B9C-EC88-4E2D-A6ED-516255E70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14E8F26A-C6A8-4805-BBA1-23A629F4AF7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99658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D22556-7316-4B18-ABD5-769790E40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E3D293A-D8AA-4041-9FAF-3358F5FE6F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78D14FA-49F9-40FC-B17D-7DFE89C11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BEADB11-729D-4FD2-99DB-1D239330B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9AD55D-1BF2-48B4-8ACD-F673367B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2445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18B7A932-1047-45E9-A860-2ADB5B3664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B6EDA1E-44E4-4641-82CE-96C6F2D319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7D7081C-0194-4897-B7FC-9DCC52268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B0A5D7B-B4B8-4B90-A0A2-12631FE6F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75BBD32-D082-458E-A9ED-5B9C6EB50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7272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7DFEE06-6E48-4C4D-A71F-C2B778051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860A0F2-68C5-4212-AD2C-1943252E82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F6ACD53-904A-485E-B1BB-412E2FCB9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FE8050B-D8EE-4DD0-95E5-CA1F9981E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2F79FD9-B2D9-4085-ABC6-22F49DD20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0044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A3E00A-4BCE-4006-A66E-7632B5116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7AF77FD-0433-4310-9E66-7B7B6051A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C637A47-9CF6-4702-B32D-65D5FE680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2A29316-8D2A-4FD3-A1C0-2A5236FCC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B866BFA-D573-49A5-9875-47872580A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0685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48C3012-55E7-493D-BB4C-4A8DA26F6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0C4B89E-9F5F-4F7B-9328-F71A849CC3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6388D9F-E539-461C-9387-2FAF369F36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C8A510E-11D7-417C-9A3C-6C6918B48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FC9F1D9-C80E-43D1-AAC8-94945B73A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5F49B2E-4F59-4104-AEB6-F23423646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7854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4A72B24-01B7-4A81-A3E6-553EB5656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300D63C-4046-4033-819E-30705E05E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F91FBAD-4CD7-48B6-9141-5B8E674516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1011C4DF-28C1-4821-918D-A9014D9BE7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BFC491A-AA42-4B02-80A2-82AB709520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7FAC7A2-0C86-45A2-8A6C-063E825BA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803CADE8-9DE8-4490-870B-06938E7DA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88A4DEBA-A96E-47F1-B0BD-CA2769A0D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420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70AE547-5A90-49BC-A059-B58258F37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3BB9779E-3E45-47FD-994A-0A60EF8E2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7D9B2A91-A5CC-4D09-AF68-91DACC862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E06CF5D5-C47E-40AA-A3C3-36839DF7A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6627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D562618E-3B2A-4ACF-A542-0204F1B9B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CAE53B61-0F95-47BF-BFA7-A5E6D669D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3982D59-9D37-4857-9D63-99C35424D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4632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88EC1C4-5CBC-4A67-9431-D0E3CCE15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027A0A1-3E88-476D-8C0E-0164AFB439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E8BA306-2B75-4123-8E18-0A12E02159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160CF63-6F4F-448E-B75C-60BB8AB59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BBB68A2-FE8D-4CC4-95F6-C320B5FDD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E44BBB0-65CE-4EA6-9E75-4C22E2E37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0991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1E2ABA3-C638-453A-9A80-17D310DA4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BB4ABE1B-5140-4CD5-8FF7-3478B62A69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C463184-496B-4E05-9E37-3B071838EC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0BD0817-3E88-4B72-A98D-BC2BBFF11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E68A376-7642-4899-963D-106015329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AC9FC7D-6C98-4452-83A1-787FECE59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4904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A82D898-E915-4466-9684-443741A7F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40BD9E0-98A7-41D0-8A08-4E3D1E54D6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26E3937-2BA7-4C55-AF7F-05269A69C9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31B9EEE-6150-49BC-8F43-1A684BF895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240203D-588E-41A1-806B-A54C6F3881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E50B182B-4CC1-415F-BD65-70B724D3EBA1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3979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071678"/>
            <a:ext cx="6858000" cy="23876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«Виды текстов, приёмы и этапы работы с текстом»</a:t>
            </a:r>
            <a:br>
              <a:rPr lang="ru-RU" b="1" dirty="0" smtClean="0"/>
            </a:br>
            <a:r>
              <a:rPr lang="ru-RU" b="1" dirty="0" smtClean="0"/>
              <a:t>(из опыта работы)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4429132"/>
            <a:ext cx="6858000" cy="1655762"/>
          </a:xfrm>
        </p:spPr>
        <p:txBody>
          <a:bodyPr/>
          <a:lstStyle/>
          <a:p>
            <a:pPr algn="l"/>
            <a:r>
              <a:rPr lang="ru-RU" dirty="0" smtClean="0"/>
              <a:t>Подготовил: учитель начальных классов </a:t>
            </a:r>
          </a:p>
          <a:p>
            <a:pPr algn="l"/>
            <a:r>
              <a:rPr lang="ru-RU" dirty="0" smtClean="0"/>
              <a:t>МОУ «</a:t>
            </a:r>
            <a:r>
              <a:rPr lang="ru-RU" dirty="0" err="1" smtClean="0"/>
              <a:t>Гремячинская</a:t>
            </a:r>
            <a:r>
              <a:rPr lang="ru-RU" dirty="0" smtClean="0"/>
              <a:t> СОШ» </a:t>
            </a:r>
          </a:p>
          <a:p>
            <a:pPr algn="l"/>
            <a:r>
              <a:rPr lang="ru-RU" dirty="0" smtClean="0"/>
              <a:t>Евдокимова Александра  Михайловна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\Desktop\moFH6vjBER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C:\Users\admin\Desktop\dq7uCm1_61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786314" cy="6858000"/>
          </a:xfrm>
          <a:prstGeom prst="rect">
            <a:avLst/>
          </a:prstGeom>
          <a:noFill/>
        </p:spPr>
      </p:pic>
      <p:pic>
        <p:nvPicPr>
          <p:cNvPr id="7172" name="Picture 4" descr="C:\Users\admin\Desktop\KAm_C5bLa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0"/>
            <a:ext cx="471487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admin\Desktop\LS69Bx0nSO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000108"/>
            <a:ext cx="7886700" cy="550072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1.Прочитай текст и озаглавь его.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2.Спиши текст с заголовком в тетрадь.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3.Сделай звуковой анализ слов в тетради: 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часть, озеро, вытекает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В озере Байкал вода пресная. Оно находится в Сибири. Это самое глубокое озеро в мире. В озере Байкал большая часть мирового запаса пресной воды. Вытекает из него одна река – Ангара. В озере и вокруг него живут разные виды животных.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Устно ответь на вопросы: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Где находится Байкал?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Какая вода в Байкале?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Что значит 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пресная вода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Какой запас пресной воды находится в Байкале?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Какая река вытекает из озера?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/>
              <a:t>Литературное чтение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28650" y="1500174"/>
            <a:ext cx="7886700" cy="535782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200" b="1" dirty="0" smtClean="0"/>
              <a:t>Приёмы: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● </a:t>
            </a:r>
            <a:r>
              <a:rPr lang="ru-RU" sz="1600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</a:t>
            </a:r>
            <a:r>
              <a:rPr lang="ru-RU" sz="3200" dirty="0" smtClean="0"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осознанное, творческое, выразительное чтение художественных произведений разных жанров;</a:t>
            </a:r>
            <a:endParaRPr lang="ru-RU" sz="3200" dirty="0" smtClean="0">
              <a:latin typeface="Arial Narrow" pitchFamily="34" charset="0"/>
              <a:cs typeface="Arial" pitchFamily="34" charset="0"/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dirty="0" smtClean="0"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●     пересказ (подробный, краткий, с элементами комментария, с творческим заданием);</a:t>
            </a:r>
            <a:endParaRPr lang="ru-RU" sz="3200" dirty="0" smtClean="0">
              <a:latin typeface="Arial Narrow" pitchFamily="34" charset="0"/>
              <a:cs typeface="Arial" pitchFamily="34" charset="0"/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dirty="0" smtClean="0"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●     ответы на вопросы;</a:t>
            </a:r>
            <a:endParaRPr lang="ru-RU" sz="3200" dirty="0" smtClean="0">
              <a:latin typeface="Arial Narrow" pitchFamily="34" charset="0"/>
              <a:cs typeface="Arial" pitchFamily="34" charset="0"/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dirty="0" smtClean="0"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●     анализ и интерпретация произведения;</a:t>
            </a:r>
            <a:endParaRPr lang="ru-RU" sz="3200" dirty="0" smtClean="0">
              <a:latin typeface="Arial Narrow" pitchFamily="34" charset="0"/>
              <a:cs typeface="Arial" pitchFamily="34" charset="0"/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dirty="0" smtClean="0"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●     составление  планов;</a:t>
            </a: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dirty="0" smtClean="0"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● с</a:t>
            </a:r>
            <a:r>
              <a:rPr lang="ru-RU" sz="3200" dirty="0" smtClean="0"/>
              <a:t>амостоятельное формулирование вопросов по тексту;</a:t>
            </a:r>
            <a:endParaRPr lang="ru-RU" sz="3200" dirty="0" smtClean="0">
              <a:latin typeface="Arial Narrow" pitchFamily="34" charset="0"/>
              <a:cs typeface="Arial" pitchFamily="34" charset="0"/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dirty="0" smtClean="0"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●     характеристика литературного героя;</a:t>
            </a: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dirty="0" smtClean="0"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●     </a:t>
            </a:r>
            <a:r>
              <a:rPr lang="ru-RU" sz="3200" dirty="0" err="1" smtClean="0"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синквейн</a:t>
            </a:r>
            <a:r>
              <a:rPr lang="ru-RU" sz="3200" dirty="0" smtClean="0"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sz="3200" dirty="0" smtClean="0">
              <a:latin typeface="Arial Narrow" pitchFamily="34" charset="0"/>
              <a:cs typeface="Arial" pitchFamily="34" charset="0"/>
            </a:endParaRPr>
          </a:p>
          <a:p>
            <a:pPr>
              <a:buNone/>
            </a:pPr>
            <a:endParaRPr lang="ru-RU" sz="3200" b="1" dirty="0" smtClean="0"/>
          </a:p>
          <a:p>
            <a:endParaRPr lang="ru-RU" sz="3200" b="1" dirty="0" smtClean="0"/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admin\Desktop\JBkydATArQ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376294">
            <a:off x="194870" y="130553"/>
            <a:ext cx="4214811" cy="61306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2" name="Picture 2" descr="C:\Users\admin\Desktop\c425V6CR-3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74421">
            <a:off x="4625916" y="315674"/>
            <a:ext cx="4357686" cy="64359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admin\Desktop\OvUeSz3Wns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0"/>
            <a:ext cx="51435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43" name="Picture 3" descr="C:\Users\admin\Desktop\JRYkBz5ktp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admin\Desktop\OQrXQtJNsW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admin\Desktop\l7awUGc2IG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Синквейн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Desktop\n1Upv-vIX4Q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357298"/>
            <a:ext cx="5429288" cy="40719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147" name="Picture 3" descr="C:\Users\admin\Desktop\5iG3zQEVHI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0364" y="1500174"/>
            <a:ext cx="5929322" cy="44469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148" name="Picture 4" descr="C:\Users\admin\Desktop\xZMALJIxDO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2643182"/>
            <a:ext cx="5334005" cy="40005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Текст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00174"/>
            <a:ext cx="8858312" cy="457203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Текст</a:t>
            </a:r>
            <a:r>
              <a:rPr lang="ru-RU" dirty="0" smtClean="0"/>
              <a:t> – это высказывание, в котором два и несколько предложений связаны по смыслу и объединены общей темой. Текст имеет тему и главную мысль. Текст можно озаглавить.</a:t>
            </a:r>
          </a:p>
          <a:p>
            <a:pPr>
              <a:buNone/>
            </a:pPr>
            <a:r>
              <a:rPr lang="ru-RU" dirty="0" smtClean="0"/>
              <a:t>    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Виды текстов</a:t>
            </a:r>
            <a:endParaRPr lang="ru-RU" b="1" dirty="0"/>
          </a:p>
        </p:txBody>
      </p:sp>
      <p:sp>
        <p:nvSpPr>
          <p:cNvPr id="5" name="Стрелка вниз 4"/>
          <p:cNvSpPr/>
          <p:nvPr/>
        </p:nvSpPr>
        <p:spPr>
          <a:xfrm>
            <a:off x="4429124" y="4572008"/>
            <a:ext cx="357190" cy="642942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лево 6"/>
          <p:cNvSpPr/>
          <p:nvPr/>
        </p:nvSpPr>
        <p:spPr>
          <a:xfrm>
            <a:off x="2643174" y="4286256"/>
            <a:ext cx="857256" cy="28575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5715008" y="4286256"/>
            <a:ext cx="857256" cy="28575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4214818"/>
            <a:ext cx="2214578" cy="50006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Повествование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428992" y="5357826"/>
            <a:ext cx="2286016" cy="50006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Описание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643702" y="4214818"/>
            <a:ext cx="2143140" cy="50006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Рассуждение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dmin\Desktop\5e3cdd5c13a31ec52936ec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928662" y="2214554"/>
            <a:ext cx="6858000" cy="2387600"/>
          </a:xfrm>
        </p:spPr>
        <p:txBody>
          <a:bodyPr>
            <a:noAutofit/>
          </a:bodyPr>
          <a:lstStyle/>
          <a:p>
            <a:r>
              <a:rPr lang="ru-RU" sz="9600" b="1" dirty="0" smtClean="0"/>
              <a:t>Спасибо за внимание!</a:t>
            </a:r>
            <a:endParaRPr lang="ru-RU" sz="9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428860" y="2643182"/>
            <a:ext cx="4214842" cy="207170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/>
              <a:t>Межпредметные</a:t>
            </a:r>
            <a:r>
              <a:rPr lang="ru-RU" sz="2800" dirty="0" smtClean="0"/>
              <a:t>  связи</a:t>
            </a:r>
            <a:endParaRPr lang="ru-RU" sz="2800" dirty="0"/>
          </a:p>
        </p:txBody>
      </p:sp>
      <p:sp>
        <p:nvSpPr>
          <p:cNvPr id="5" name="Овал 4"/>
          <p:cNvSpPr/>
          <p:nvPr/>
        </p:nvSpPr>
        <p:spPr>
          <a:xfrm>
            <a:off x="3357554" y="1000108"/>
            <a:ext cx="1785950" cy="135732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Русский язык</a:t>
            </a:r>
            <a:endParaRPr lang="ru-RU" sz="2400" dirty="0"/>
          </a:p>
        </p:txBody>
      </p:sp>
      <p:sp>
        <p:nvSpPr>
          <p:cNvPr id="7" name="Овал 6"/>
          <p:cNvSpPr/>
          <p:nvPr/>
        </p:nvSpPr>
        <p:spPr>
          <a:xfrm>
            <a:off x="0" y="2928934"/>
            <a:ext cx="2357422" cy="135732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Изобрази-</a:t>
            </a:r>
          </a:p>
          <a:p>
            <a:pPr algn="ctr"/>
            <a:r>
              <a:rPr lang="ru-RU" sz="2400" dirty="0" smtClean="0"/>
              <a:t>тельное искусство</a:t>
            </a:r>
            <a:endParaRPr lang="ru-RU" sz="2400" dirty="0"/>
          </a:p>
        </p:txBody>
      </p:sp>
      <p:sp>
        <p:nvSpPr>
          <p:cNvPr id="8" name="Овал 7"/>
          <p:cNvSpPr/>
          <p:nvPr/>
        </p:nvSpPr>
        <p:spPr>
          <a:xfrm>
            <a:off x="5429256" y="1285860"/>
            <a:ext cx="2071702" cy="135732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Родной (русский) язык</a:t>
            </a:r>
            <a:endParaRPr lang="ru-RU" sz="2400" dirty="0"/>
          </a:p>
        </p:txBody>
      </p:sp>
      <p:sp>
        <p:nvSpPr>
          <p:cNvPr id="9" name="Овал 8"/>
          <p:cNvSpPr/>
          <p:nvPr/>
        </p:nvSpPr>
        <p:spPr>
          <a:xfrm>
            <a:off x="6715140" y="2928934"/>
            <a:ext cx="2428860" cy="150019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Литератур-</a:t>
            </a:r>
          </a:p>
          <a:p>
            <a:pPr algn="ctr"/>
            <a:r>
              <a:rPr lang="ru-RU" sz="2400" dirty="0" err="1" smtClean="0"/>
              <a:t>ное</a:t>
            </a:r>
            <a:r>
              <a:rPr lang="ru-RU" sz="2400" dirty="0" smtClean="0"/>
              <a:t> чтение</a:t>
            </a:r>
            <a:endParaRPr lang="ru-RU" sz="2400" dirty="0"/>
          </a:p>
        </p:txBody>
      </p:sp>
      <p:sp>
        <p:nvSpPr>
          <p:cNvPr id="10" name="Овал 9"/>
          <p:cNvSpPr/>
          <p:nvPr/>
        </p:nvSpPr>
        <p:spPr>
          <a:xfrm>
            <a:off x="5857884" y="4643446"/>
            <a:ext cx="2786082" cy="135732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Математика</a:t>
            </a:r>
            <a:endParaRPr lang="ru-RU" sz="2400" dirty="0"/>
          </a:p>
        </p:txBody>
      </p:sp>
      <p:sp>
        <p:nvSpPr>
          <p:cNvPr id="11" name="Овал 10"/>
          <p:cNvSpPr/>
          <p:nvPr/>
        </p:nvSpPr>
        <p:spPr>
          <a:xfrm>
            <a:off x="2857488" y="4786322"/>
            <a:ext cx="2857520" cy="135732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Окружающий мир</a:t>
            </a:r>
            <a:endParaRPr lang="ru-RU" sz="2400" dirty="0"/>
          </a:p>
        </p:txBody>
      </p:sp>
      <p:sp>
        <p:nvSpPr>
          <p:cNvPr id="12" name="Овал 11"/>
          <p:cNvSpPr/>
          <p:nvPr/>
        </p:nvSpPr>
        <p:spPr>
          <a:xfrm>
            <a:off x="285720" y="4500570"/>
            <a:ext cx="2428892" cy="135732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Технология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857224" y="1428736"/>
            <a:ext cx="2357422" cy="135732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Музыка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/>
              <a:t>Русский язык, родной (русский) язык.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214554"/>
            <a:ext cx="7886700" cy="43577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Приёмы:</a:t>
            </a: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3200" dirty="0" smtClean="0"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нахождение границ  предложений в тексте;</a:t>
            </a: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3200" dirty="0" smtClean="0"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деление текста на абзацы;</a:t>
            </a:r>
            <a:endParaRPr lang="ru-RU" sz="3200" dirty="0" smtClean="0">
              <a:latin typeface="Arial Narrow" pitchFamily="34" charset="0"/>
              <a:cs typeface="Arial" pitchFamily="34" charset="0"/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3200" dirty="0" smtClean="0"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редактирование текста;</a:t>
            </a:r>
            <a:endParaRPr lang="ru-RU" sz="3200" dirty="0" smtClean="0">
              <a:latin typeface="Arial Narrow" pitchFamily="34" charset="0"/>
              <a:cs typeface="Arial" pitchFamily="34" charset="0"/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3200" dirty="0" smtClean="0"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собирание текста из фрагментов;</a:t>
            </a:r>
            <a:endParaRPr lang="ru-RU" sz="3200" dirty="0" smtClean="0">
              <a:latin typeface="Arial Narrow" pitchFamily="34" charset="0"/>
              <a:cs typeface="Arial" pitchFamily="34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3200" dirty="0" smtClean="0"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комплексный анализ текста (</a:t>
            </a:r>
            <a:r>
              <a:rPr lang="ru-RU" sz="3200" dirty="0" smtClean="0">
                <a:latin typeface="Arial Narrow" pitchFamily="34" charset="0"/>
                <a:cs typeface="Times New Roman" pitchFamily="18" charset="0"/>
              </a:rPr>
              <a:t>определение темы и главной мысли текста);</a:t>
            </a: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3200" dirty="0" smtClean="0"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восстановление деформированного текста.</a:t>
            </a:r>
            <a:endParaRPr lang="ru-RU" sz="3200" dirty="0" smtClean="0">
              <a:latin typeface="Arial Narrow" pitchFamily="34" charset="0"/>
              <a:cs typeface="Arial" pitchFamily="34" charset="0"/>
            </a:endParaRPr>
          </a:p>
          <a:p>
            <a:pPr>
              <a:buNone/>
            </a:pP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admin\Desktop\4j_ID8naKN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0"/>
            <a:ext cx="4786314" cy="6858000"/>
          </a:xfrm>
          <a:prstGeom prst="rect">
            <a:avLst/>
          </a:prstGeom>
          <a:noFill/>
        </p:spPr>
      </p:pic>
      <p:pic>
        <p:nvPicPr>
          <p:cNvPr id="1026" name="Picture 2" descr="C:\Users\admin\Desktop\edPah5hosYg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</p:spPr>
      </p:pic>
      <p:pic>
        <p:nvPicPr>
          <p:cNvPr id="2050" name="Picture 2" descr="C:\Users\admin\Desktop\PrfImKEpBTM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0"/>
            <a:ext cx="8786874" cy="6590156"/>
          </a:xfrm>
          <a:prstGeom prst="rect">
            <a:avLst/>
          </a:prstGeom>
          <a:noFill/>
        </p:spPr>
      </p:pic>
      <p:pic>
        <p:nvPicPr>
          <p:cNvPr id="2051" name="Picture 3" descr="C:\Users\admin\Desktop\2w0TRZonXD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xC4wxaJmHD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91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4357718" cy="6000792"/>
          </a:xfrm>
          <a:prstGeom prst="rect">
            <a:avLst/>
          </a:prstGeom>
          <a:noFill/>
        </p:spPr>
      </p:pic>
      <p:pic>
        <p:nvPicPr>
          <p:cNvPr id="2051" name="Picture 3" descr="C:\Users\admin\Desktop\Безымяннбый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85728"/>
            <a:ext cx="4106863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eRHJYivO27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500562" cy="6858000"/>
          </a:xfrm>
          <a:prstGeom prst="rect">
            <a:avLst/>
          </a:prstGeom>
          <a:noFill/>
        </p:spPr>
      </p:pic>
      <p:pic>
        <p:nvPicPr>
          <p:cNvPr id="3075" name="Picture 3" descr="C:\Users\admin\Desktop\CmOV_DiVj0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0"/>
            <a:ext cx="4714876" cy="6858000"/>
          </a:xfrm>
          <a:prstGeom prst="rect">
            <a:avLst/>
          </a:prstGeom>
          <a:noFill/>
        </p:spPr>
      </p:pic>
      <p:pic>
        <p:nvPicPr>
          <p:cNvPr id="3076" name="Picture 4" descr="C:\Users\admin\Desktop\osaE3c8heGU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0"/>
            <a:ext cx="5143500" cy="6858000"/>
          </a:xfrm>
          <a:prstGeom prst="rect">
            <a:avLst/>
          </a:prstGeom>
          <a:noFill/>
        </p:spPr>
      </p:pic>
      <p:pic>
        <p:nvPicPr>
          <p:cNvPr id="3077" name="Picture 5" descr="C:\Users\admin\Desktop\8NeV74CQeGs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8605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v_7W-E_Oq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417315">
            <a:off x="161998" y="110811"/>
            <a:ext cx="4337608" cy="62150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 descr="C:\Users\admin\Desktop\AhV3_T1tqd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84109">
            <a:off x="4768127" y="322703"/>
            <a:ext cx="4214810" cy="61306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151</TotalTime>
  <Words>124</Words>
  <PresentationFormat>Экран (4:3)</PresentationFormat>
  <Paragraphs>56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Тема2</vt:lpstr>
      <vt:lpstr>«Виды текстов, приёмы и этапы работы с текстом» (из опыта работы)</vt:lpstr>
      <vt:lpstr>Текст</vt:lpstr>
      <vt:lpstr>Слайд 3</vt:lpstr>
      <vt:lpstr>Русский язык, родной (русский) язык.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Литературное чтение</vt:lpstr>
      <vt:lpstr>Слайд 15</vt:lpstr>
      <vt:lpstr>Слайд 16</vt:lpstr>
      <vt:lpstr>Слайд 17</vt:lpstr>
      <vt:lpstr>Слайд 18</vt:lpstr>
      <vt:lpstr>Синквейн</vt:lpstr>
      <vt:lpstr>Слайд 20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«Виды текстов, приёмы и этапы работы с текстом» (из опыта работы)</dc:title>
  <dc:creator>Александра</dc:creator>
  <cp:lastModifiedBy>admin</cp:lastModifiedBy>
  <cp:revision>19</cp:revision>
  <dcterms:created xsi:type="dcterms:W3CDTF">2022-01-24T11:52:55Z</dcterms:created>
  <dcterms:modified xsi:type="dcterms:W3CDTF">2022-04-28T11:37:28Z</dcterms:modified>
</cp:coreProperties>
</file>