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30" r:id="rId2"/>
    <p:sldId id="261" r:id="rId3"/>
    <p:sldId id="262" r:id="rId4"/>
    <p:sldId id="328" r:id="rId5"/>
    <p:sldId id="321" r:id="rId6"/>
    <p:sldId id="32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8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9A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389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70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41CC6-D29A-44C3-9FF6-CDB454781E92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6B891-C76C-4F78-914A-751E7E730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368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6B891-C76C-4F78-914A-751E7E730ADA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324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616117/5bb4fadd-e050-453f-a9ac-428919f200b0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683568" y="1988840"/>
            <a:ext cx="8064896" cy="252028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6000" dirty="0" smtClean="0">
                <a:solidFill>
                  <a:srgbClr val="9A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600" b="1" dirty="0" smtClean="0">
                <a:solidFill>
                  <a:srgbClr val="9A0000"/>
                </a:solidFill>
                <a:latin typeface="Arial" pitchFamily="34" charset="0"/>
                <a:cs typeface="Arial" pitchFamily="34" charset="0"/>
              </a:rPr>
              <a:t>Р. </a:t>
            </a:r>
            <a:r>
              <a:rPr lang="ru-RU" sz="16600" b="1" dirty="0" err="1" smtClean="0">
                <a:solidFill>
                  <a:srgbClr val="9A0000"/>
                </a:solidFill>
                <a:latin typeface="Arial" pitchFamily="34" charset="0"/>
                <a:cs typeface="Arial" pitchFamily="34" charset="0"/>
              </a:rPr>
              <a:t>Фәйзуллин </a:t>
            </a:r>
            <a:r>
              <a:rPr lang="ru-RU" sz="16600" b="1" dirty="0" smtClean="0">
                <a:solidFill>
                  <a:srgbClr val="9A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6600" b="1" dirty="0" err="1" smtClean="0">
                <a:solidFill>
                  <a:srgbClr val="9A0000"/>
                </a:solidFill>
                <a:latin typeface="Arial" pitchFamily="34" charset="0"/>
                <a:cs typeface="Arial" pitchFamily="34" charset="0"/>
              </a:rPr>
              <a:t>Онытма</a:t>
            </a:r>
            <a:r>
              <a:rPr lang="ru-RU" sz="16600" b="1" dirty="0" smtClean="0">
                <a:solidFill>
                  <a:srgbClr val="9A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600" b="1" dirty="0" err="1" smtClean="0">
                <a:solidFill>
                  <a:srgbClr val="9A0000"/>
                </a:solidFill>
                <a:latin typeface="Arial" pitchFamily="34" charset="0"/>
                <a:cs typeface="Arial" pitchFamily="34" charset="0"/>
              </a:rPr>
              <a:t>син</a:t>
            </a:r>
            <a:r>
              <a:rPr lang="ru-RU" sz="16600" b="1" dirty="0" smtClean="0">
                <a:solidFill>
                  <a:srgbClr val="9A0000"/>
                </a:solidFill>
                <a:latin typeface="Arial" pitchFamily="34" charset="0"/>
                <a:cs typeface="Arial" pitchFamily="34" charset="0"/>
              </a:rPr>
              <a:t>!»  </a:t>
            </a:r>
            <a:endParaRPr lang="ru-RU" sz="6000" b="1" dirty="0" smtClean="0">
              <a:solidFill>
                <a:srgbClr val="9A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kern="10" normalizeH="1" dirty="0">
              <a:ln w="12600">
                <a:solidFill>
                  <a:srgbClr val="EAEAEA"/>
                </a:solidFill>
                <a:miter lim="800000"/>
                <a:headEnd/>
                <a:tailEnd/>
              </a:ln>
              <a:solidFill>
                <a:srgbClr val="7030A0"/>
              </a:solidFill>
              <a:effectLst>
                <a:outerShdw dist="17819" dir="2700000" algn="ctr" rotWithShape="0">
                  <a:srgbClr val="C0C0C0">
                    <a:alpha val="80011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616117/5bb4fadd-e050-453f-a9ac-428919f200b0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428596" y="214290"/>
            <a:ext cx="7772400" cy="1112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Равил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Фәйзуллин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2" name="Picture 2" descr="Файзуллин Равиль Абдрахманови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327125"/>
            <a:ext cx="2984527" cy="37306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79912" y="1844824"/>
            <a:ext cx="496855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Равиль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Фәйзуллин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1943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нче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елның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нче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августында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Татарстанның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Балык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Бистэсе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районында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101192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tt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Равил </a:t>
            </a:r>
            <a:r>
              <a:rPr lang="tt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Фәйзуллин </a:t>
            </a:r>
            <a:r>
              <a:rPr lang="tt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Татарстанның </a:t>
            </a:r>
            <a:endParaRPr lang="tt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sz="3200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Габдулла </a:t>
            </a:r>
            <a:r>
              <a:rPr lang="tt-RU" sz="32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Тукай</a:t>
            </a:r>
            <a:r>
              <a:rPr lang="tt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һәм </a:t>
            </a:r>
            <a:r>
              <a:rPr lang="tt-RU" sz="32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Муса Җәлил </a:t>
            </a:r>
            <a:r>
              <a:rPr lang="tt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исемендәге Дәүләт премияләре </a:t>
            </a:r>
            <a:r>
              <a:rPr lang="tt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лауреаты.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616117/5bb4fadd-e050-453f-a9ac-428919f200b0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683568" y="908720"/>
            <a:ext cx="8460432" cy="5949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dirty="0" smtClean="0">
                <a:latin typeface="Arial" pitchFamily="34" charset="0"/>
                <a:cs typeface="Arial" pitchFamily="34" charset="0"/>
              </a:rPr>
              <a:t>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928802"/>
            <a:ext cx="81439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err="1" smtClean="0">
                <a:latin typeface="Arial" pitchFamily="34" charset="0"/>
                <a:cs typeface="Arial" pitchFamily="34" charset="0"/>
              </a:rPr>
              <a:t>Аңлатмалы сүзлек </a:t>
            </a:r>
            <a:r>
              <a:rPr lang="ru-RU" sz="4000" i="1" dirty="0" smtClean="0">
                <a:latin typeface="Arial" pitchFamily="34" charset="0"/>
                <a:cs typeface="Arial" pitchFamily="34" charset="0"/>
              </a:rPr>
              <a:t>бел</a:t>
            </a:r>
            <a:r>
              <a:rPr lang="tt-RU" sz="4000" i="1" dirty="0" smtClean="0">
                <a:latin typeface="Arial" pitchFamily="34" charset="0"/>
                <a:cs typeface="Arial" pitchFamily="34" charset="0"/>
              </a:rPr>
              <a:t>ән  эшләү:</a:t>
            </a:r>
          </a:p>
          <a:p>
            <a:r>
              <a:rPr lang="ru-RU" sz="4000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4000" dirty="0" err="1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зиндан</a:t>
            </a:r>
            <a:r>
              <a:rPr lang="ru-RU" sz="4000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r>
              <a:rPr lang="ru-RU" sz="4000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4000" dirty="0" err="1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шәһит</a:t>
            </a:r>
            <a:r>
              <a:rPr lang="ru-RU" sz="4000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r>
              <a:rPr lang="ru-RU" sz="4000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4000" dirty="0" err="1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мирас</a:t>
            </a:r>
            <a:r>
              <a:rPr lang="ru-RU" sz="4000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r>
              <a:rPr lang="ru-RU" sz="4000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4000" dirty="0" err="1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кавем</a:t>
            </a:r>
            <a:r>
              <a:rPr lang="ru-RU" sz="4000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400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548680"/>
            <a:ext cx="50405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Сүзлек өстендә эш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616117/5bb4fadd-e050-453f-a9ac-428919f200b0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43608" y="548680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404664"/>
            <a:ext cx="40324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Рефлексия.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1214422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Син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туган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җиреңне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яратасыңмы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lvl="0"/>
            <a:r>
              <a:rPr lang="ru-RU" sz="36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Киләсе дәрестә кая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барырга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ниләр белергә телисең?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36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Син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туган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як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тарихын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беләсеңме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?    </a:t>
            </a:r>
          </a:p>
          <a:p>
            <a:pPr lvl="0"/>
            <a:r>
              <a:rPr lang="ru-RU" sz="36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Күбрәк беләсең киләме?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1616117/5bb4fadd-e050-453f-a9ac-428919f200b0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285728"/>
            <a:ext cx="22012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Өй эше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1244" y="2564904"/>
            <a:ext cx="782151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Укылган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шигырьне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сәнгатьле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итеп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укырга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4000" dirty="0" smtClean="0"/>
              <a:t> 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102</Words>
  <Application>Microsoft Office PowerPoint</Application>
  <PresentationFormat>Экран (4:3)</PresentationFormat>
  <Paragraphs>22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Эльза Абузаровна</dc:creator>
  <cp:lastModifiedBy>Гимаева</cp:lastModifiedBy>
  <cp:revision>74</cp:revision>
  <dcterms:created xsi:type="dcterms:W3CDTF">2020-07-08T05:17:08Z</dcterms:created>
  <dcterms:modified xsi:type="dcterms:W3CDTF">2022-04-20T16:13:36Z</dcterms:modified>
</cp:coreProperties>
</file>