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EBCAA4-012C-4EEF-9D5C-0E884B7CC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28BD4F-81D0-46B4-981A-849AF09C49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8089" y="2742465"/>
            <a:ext cx="8144134" cy="1373070"/>
          </a:xfrm>
        </p:spPr>
        <p:txBody>
          <a:bodyPr/>
          <a:lstStyle/>
          <a:p>
            <a:pPr algn="ctr"/>
            <a:r>
              <a:rPr lang="ru-RU" sz="72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Животные </a:t>
            </a:r>
            <a:br>
              <a:rPr lang="ru-RU" sz="7200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sz="72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жарких </a:t>
            </a:r>
            <a:br>
              <a:rPr lang="ru-RU" sz="7200" dirty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sz="72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стран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93A5738-8546-4645-AA86-CA7A97E1FB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86725" y="5370583"/>
            <a:ext cx="4137047" cy="111768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Выполнила:</a:t>
            </a:r>
          </a:p>
          <a:p>
            <a:pPr algn="ctr"/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Воспитатель группы № 1 </a:t>
            </a:r>
          </a:p>
          <a:p>
            <a:pPr algn="ctr"/>
            <a:r>
              <a:rPr lang="ru-RU" dirty="0" err="1">
                <a:solidFill>
                  <a:schemeClr val="tx1">
                    <a:lumMod val="95000"/>
                  </a:schemeClr>
                </a:solidFill>
              </a:rPr>
              <a:t>Сарсадская</a:t>
            </a:r>
            <a:r>
              <a:rPr lang="ru-RU" dirty="0">
                <a:solidFill>
                  <a:schemeClr val="tx1">
                    <a:lumMod val="95000"/>
                  </a:schemeClr>
                </a:solidFill>
              </a:rPr>
              <a:t> Елена Вячеславовна</a:t>
            </a:r>
          </a:p>
        </p:txBody>
      </p:sp>
    </p:spTree>
    <p:extLst>
      <p:ext uri="{BB962C8B-B14F-4D97-AF65-F5344CB8AC3E}">
        <p14:creationId xmlns:p14="http://schemas.microsoft.com/office/powerpoint/2010/main" val="929552631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7</TotalTime>
  <Words>14</Words>
  <Application>Microsoft Office PowerPoint</Application>
  <PresentationFormat>Широкоэкранный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Trebuchet MS</vt:lpstr>
      <vt:lpstr>Берлин</vt:lpstr>
      <vt:lpstr>Животные  жарких  стран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 жарких  стран</dc:title>
  <dc:creator>ASUS</dc:creator>
  <cp:lastModifiedBy>ASUS</cp:lastModifiedBy>
  <cp:revision>1</cp:revision>
  <dcterms:created xsi:type="dcterms:W3CDTF">2021-12-16T13:15:06Z</dcterms:created>
  <dcterms:modified xsi:type="dcterms:W3CDTF">2021-12-16T13:22:20Z</dcterms:modified>
</cp:coreProperties>
</file>