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8" r:id="rId4"/>
    <p:sldId id="266" r:id="rId5"/>
    <p:sldId id="269" r:id="rId6"/>
    <p:sldId id="258" r:id="rId7"/>
    <p:sldId id="259" r:id="rId8"/>
    <p:sldId id="257" r:id="rId9"/>
    <p:sldId id="264" r:id="rId10"/>
    <p:sldId id="260" r:id="rId11"/>
    <p:sldId id="262" r:id="rId12"/>
    <p:sldId id="261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45C53-2379-493A-A6AD-C4EF11ACACC0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FB7BF-F45B-4FF0-8CAA-066EA9A3C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722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45C53-2379-493A-A6AD-C4EF11ACACC0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FB7BF-F45B-4FF0-8CAA-066EA9A3C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009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45C53-2379-493A-A6AD-C4EF11ACACC0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FB7BF-F45B-4FF0-8CAA-066EA9A3C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757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45C53-2379-493A-A6AD-C4EF11ACACC0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FB7BF-F45B-4FF0-8CAA-066EA9A3C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982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45C53-2379-493A-A6AD-C4EF11ACACC0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FB7BF-F45B-4FF0-8CAA-066EA9A3C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102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45C53-2379-493A-A6AD-C4EF11ACACC0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FB7BF-F45B-4FF0-8CAA-066EA9A3C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578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45C53-2379-493A-A6AD-C4EF11ACACC0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FB7BF-F45B-4FF0-8CAA-066EA9A3C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56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45C53-2379-493A-A6AD-C4EF11ACACC0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FB7BF-F45B-4FF0-8CAA-066EA9A3C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524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45C53-2379-493A-A6AD-C4EF11ACACC0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FB7BF-F45B-4FF0-8CAA-066EA9A3C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527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45C53-2379-493A-A6AD-C4EF11ACACC0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FB7BF-F45B-4FF0-8CAA-066EA9A3C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19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45C53-2379-493A-A6AD-C4EF11ACACC0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FB7BF-F45B-4FF0-8CAA-066EA9A3C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931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C45C53-2379-493A-A6AD-C4EF11ACACC0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FB7BF-F45B-4FF0-8CAA-066EA9A3C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2391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f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73873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Занятие в подготовительной группе на тему: «</a:t>
            </a:r>
            <a:r>
              <a:rPr lang="ru-RU" dirty="0" smtClean="0"/>
              <a:t>Библиотека»</a:t>
            </a:r>
            <a:br>
              <a:rPr lang="ru-RU" dirty="0" smtClean="0"/>
            </a:br>
            <a:r>
              <a:rPr lang="ru-RU" dirty="0" smtClean="0"/>
              <a:t>Выполнила Введенская В.О.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59078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А в больших библиотеках он очень большой</a:t>
            </a:r>
            <a:r>
              <a:rPr lang="ru-RU" sz="2400" dirty="0"/>
              <a:t> </a:t>
            </a:r>
            <a:r>
              <a:rPr lang="ru-RU" sz="2400" dirty="0" smtClean="0"/>
              <a:t>и просторный для большого количества людей.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416733"/>
            <a:ext cx="8136904" cy="5424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6974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Интересных книг на свете великое множество. Все ребята очень любят читать книги! </a:t>
            </a:r>
            <a:r>
              <a:rPr lang="ru-RU" sz="2400" dirty="0"/>
              <a:t>М</a:t>
            </a:r>
            <a:r>
              <a:rPr lang="ru-RU" sz="2400" dirty="0" smtClean="0"/>
              <a:t>ного таких увлекательных книг можно найти именно в библиотеке!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556792"/>
            <a:ext cx="8676456" cy="5232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0974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Приходите в библиотеку! Здесь вам точно понравится!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286534"/>
            <a:ext cx="8280920" cy="5517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8603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090663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7044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Первые книги</a:t>
            </a:r>
            <a:endParaRPr lang="ru-RU" sz="4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562" y="1257338"/>
            <a:ext cx="8919178" cy="5576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932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619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Затем появились написанные от руки книги, а потом - печатные книги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21907"/>
            <a:ext cx="8424936" cy="5348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306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9776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 настоящее время книг печатается великое множество как для взрослых, так и для детей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12776"/>
            <a:ext cx="8028384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651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И все эти книги люди стали собирать в одном помещении, для того чтобы каждый человек мог прочитать любую книгу, которая ему понравится.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556792"/>
            <a:ext cx="8330309" cy="5308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018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В библиотеке вас встретит работник, который следит за сохранностью книг и выдаёт их почитать домой. Профессия этого человека называется – библиотекарь.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700808"/>
            <a:ext cx="8096945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4392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Здесь же вам расскажут о новых книгах, которые можно почитать и узнать из них много интересного.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268760"/>
            <a:ext cx="7992888" cy="5478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4028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В библиотеке есть место, где можно посидеть и почитать книги. Называется оно – читальный зал. Он бывает как небольшой и уютный как этот.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434746"/>
            <a:ext cx="7910701" cy="527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5946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184</Words>
  <Application>Microsoft Office PowerPoint</Application>
  <PresentationFormat>Экран (4:3)</PresentationFormat>
  <Paragraphs>12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Calibri</vt:lpstr>
      <vt:lpstr>Тема Office</vt:lpstr>
      <vt:lpstr>Занятие в подготовительной группе на тему: «Библиотека» Выполнила Введенская В.О. </vt:lpstr>
      <vt:lpstr>Первые книги</vt:lpstr>
      <vt:lpstr>Презентация PowerPoint</vt:lpstr>
      <vt:lpstr>Затем появились написанные от руки книги, а потом - печатные книги</vt:lpstr>
      <vt:lpstr>В настоящее время книг печатается великое множество как для взрослых, так и для детей</vt:lpstr>
      <vt:lpstr>И все эти книги люди стали собирать в одном помещении, для того чтобы каждый человек мог прочитать любую книгу, которая ему понравится.</vt:lpstr>
      <vt:lpstr>В библиотеке вас встретит работник, который следит за сохранностью книг и выдаёт их почитать домой. Профессия этого человека называется – библиотекарь.</vt:lpstr>
      <vt:lpstr>Здесь же вам расскажут о новых книгах, которые можно почитать и узнать из них много интересного.</vt:lpstr>
      <vt:lpstr>В библиотеке есть место, где можно посидеть и почитать книги. Называется оно – читальный зал. Он бывает как небольшой и уютный как этот.</vt:lpstr>
      <vt:lpstr>А в больших библиотеках он очень большой и просторный для большого количества людей.</vt:lpstr>
      <vt:lpstr>Интересных книг на свете великое множество. Все ребята очень любят читать книги! Много таких увлекательных книг можно найти именно в библиотеке!</vt:lpstr>
      <vt:lpstr>Приходите в библиотеку! Здесь вам точно понравится!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 занятия в подготовительной группе на тему: «Библиотека»</dc:title>
  <dc:creator>Н Ф</dc:creator>
  <cp:lastModifiedBy>user</cp:lastModifiedBy>
  <cp:revision>32</cp:revision>
  <dcterms:created xsi:type="dcterms:W3CDTF">2019-07-18T21:38:06Z</dcterms:created>
  <dcterms:modified xsi:type="dcterms:W3CDTF">2022-01-14T13:02:12Z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969002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