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B4B4"/>
    <a:srgbClr val="E8ACA0"/>
    <a:srgbClr val="E6A2B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-1110" y="-6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04B421-7B78-4AE4-90A1-5823A0DF053D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E8F86-53B0-4C3C-A76D-323C3EAB1A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3187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E8F86-53B0-4C3C-A76D-323C3EAB1AAD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0563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62707" y="1371600"/>
            <a:ext cx="109728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A536B-0F20-4A9C-BB75-4F2FC1209C3D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72254-C2C2-4AB9-92D9-74B7DA197D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828800" y="3331698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A536B-0F20-4A9C-BB75-4F2FC1209C3D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72254-C2C2-4AB9-92D9-74B7DA197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A536B-0F20-4A9C-BB75-4F2FC1209C3D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72254-C2C2-4AB9-92D9-74B7DA197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A536B-0F20-4A9C-BB75-4F2FC1209C3D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72254-C2C2-4AB9-92D9-74B7DA197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609600"/>
            <a:ext cx="94488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33600" y="2507786"/>
            <a:ext cx="94488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A536B-0F20-4A9C-BB75-4F2FC1209C3D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66400" y="6416676"/>
            <a:ext cx="1016000" cy="365125"/>
          </a:xfrm>
        </p:spPr>
        <p:txBody>
          <a:bodyPr/>
          <a:lstStyle/>
          <a:p>
            <a:fld id="{24272254-C2C2-4AB9-92D9-74B7DA197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A536B-0F20-4A9C-BB75-4F2FC1209C3D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72254-C2C2-4AB9-92D9-74B7DA197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535113"/>
            <a:ext cx="5389033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9600" y="2362201"/>
            <a:ext cx="5386917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362201"/>
            <a:ext cx="5389033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A536B-0F20-4A9C-BB75-4F2FC1209C3D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72254-C2C2-4AB9-92D9-74B7DA197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A536B-0F20-4A9C-BB75-4F2FC1209C3D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72254-C2C2-4AB9-92D9-74B7DA197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A536B-0F20-4A9C-BB75-4F2FC1209C3D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72254-C2C2-4AB9-92D9-74B7DA197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1" y="1524001"/>
            <a:ext cx="4011084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A536B-0F20-4A9C-BB75-4F2FC1209C3D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72254-C2C2-4AB9-92D9-74B7DA197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73152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8400" y="1831975"/>
            <a:ext cx="73152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8400" y="1166787"/>
            <a:ext cx="73152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A536B-0F20-4A9C-BB75-4F2FC1209C3D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272254-C2C2-4AB9-92D9-74B7DA197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86A536B-0F20-4A9C-BB75-4F2FC1209C3D}" type="datetimeFigureOut">
              <a:rPr lang="ru-RU" smtClean="0"/>
              <a:pPr/>
              <a:t>29.04.2022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566400" y="6416676"/>
            <a:ext cx="1016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4272254-C2C2-4AB9-92D9-74B7DA197D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microsoft.com/office/2007/relationships/hdphoto" Target="../media/hdphoto1.wdp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3.jpeg"/><Relationship Id="rId5" Type="http://schemas.openxmlformats.org/officeDocument/2006/relationships/image" Target="../media/image17.png"/><Relationship Id="rId10" Type="http://schemas.openxmlformats.org/officeDocument/2006/relationships/image" Target="../media/image22.jpeg"/><Relationship Id="rId4" Type="http://schemas.openxmlformats.org/officeDocument/2006/relationships/image" Target="../media/image16.png"/><Relationship Id="rId9" Type="http://schemas.openxmlformats.org/officeDocument/2006/relationships/image" Target="../media/image21.jpeg"/><Relationship Id="rId1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9723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445555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«Живая память прошлого»</a:t>
            </a:r>
            <a:br>
              <a:rPr lang="ru-RU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ru-RU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«Судьба человека»</a:t>
            </a:r>
            <a:br>
              <a:rPr lang="ru-RU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Сафонова</a:t>
            </a:r>
            <a:br>
              <a:rPr lang="ru-RU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 Галина Михайловна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0" y="5202238"/>
            <a:ext cx="9144000" cy="1655762"/>
          </a:xfrm>
        </p:spPr>
        <p:txBody>
          <a:bodyPr/>
          <a:lstStyle/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ГБПОУ «Авиационный техникум»</a:t>
            </a:r>
          </a:p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Авторы: Селин К.Р., </a:t>
            </a:r>
            <a:r>
              <a:rPr lang="ru-RU" dirty="0" err="1" smtClean="0">
                <a:solidFill>
                  <a:schemeClr val="bg1">
                    <a:lumMod val="95000"/>
                  </a:schemeClr>
                </a:solidFill>
              </a:rPr>
              <a:t>Шарипов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 Н.А., Орлова Е. А.</a:t>
            </a:r>
          </a:p>
          <a:p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Руководитель: </a:t>
            </a:r>
            <a:r>
              <a:rPr lang="ru-RU" smtClean="0">
                <a:solidFill>
                  <a:schemeClr val="bg1">
                    <a:lumMod val="95000"/>
                  </a:schemeClr>
                </a:solidFill>
              </a:rPr>
              <a:t>Бошектуева В.В.</a:t>
            </a:r>
            <a:endParaRPr lang="ru-RU" dirty="0" smtClean="0">
              <a:solidFill>
                <a:schemeClr val="bg1">
                  <a:lumMod val="9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074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848" y="0"/>
            <a:ext cx="12076152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5695931" y="2481419"/>
            <a:ext cx="2073303" cy="176212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7406174" y="2877925"/>
            <a:ext cx="2517746" cy="166057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9387277" y="-548077"/>
            <a:ext cx="2180446" cy="3429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847" y="3574585"/>
            <a:ext cx="3903703" cy="292777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94178" y="76200"/>
            <a:ext cx="2704070" cy="19240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>
            <a:off x="9505950" y="2325829"/>
            <a:ext cx="2686050" cy="171277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>
            <a:off x="9744073" y="5031298"/>
            <a:ext cx="2244049" cy="147106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09735" y="76200"/>
            <a:ext cx="1902927" cy="253723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846" y="76200"/>
            <a:ext cx="1916057" cy="25547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15628" y="76200"/>
            <a:ext cx="1713797" cy="25547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5414418" y="3832559"/>
            <a:ext cx="272415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050" dirty="0"/>
          </a:p>
          <a:p>
            <a:pPr algn="ctr"/>
            <a:endParaRPr lang="ru-RU" sz="1050" dirty="0"/>
          </a:p>
          <a:p>
            <a:pPr algn="ctr"/>
            <a:endParaRPr lang="ru-RU" sz="1050" dirty="0"/>
          </a:p>
          <a:p>
            <a:pPr algn="ctr"/>
            <a:endParaRPr lang="ru-RU" sz="1050" dirty="0"/>
          </a:p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Мы Бога просим иногда</a:t>
            </a:r>
          </a:p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Чтоб ты во сне приснился</a:t>
            </a:r>
          </a:p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Какой ты был, какой ты стал</a:t>
            </a:r>
          </a:p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Предстал ли кто перед тобой</a:t>
            </a:r>
          </a:p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За подлость извиниться.</a:t>
            </a:r>
          </a:p>
          <a:p>
            <a:pPr algn="ctr"/>
            <a:endParaRPr lang="ru-RU" sz="1200" dirty="0">
              <a:solidFill>
                <a:schemeClr val="bg1"/>
              </a:solidFill>
            </a:endParaRPr>
          </a:p>
          <a:p>
            <a:pPr algn="ctr"/>
            <a:endParaRPr lang="ru-RU" sz="1050" dirty="0"/>
          </a:p>
          <a:p>
            <a:pPr algn="ctr"/>
            <a:endParaRPr lang="ru-RU" sz="1050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115847" y="2630943"/>
            <a:ext cx="27797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dirty="0" smtClean="0">
                <a:solidFill>
                  <a:schemeClr val="bg1"/>
                </a:solidFill>
              </a:rPr>
              <a:t>Отец! Ты в книгу памяти попал</a:t>
            </a:r>
          </a:p>
          <a:p>
            <a:pPr algn="just"/>
            <a:r>
              <a:rPr lang="ru-RU" sz="1200" dirty="0" smtClean="0">
                <a:solidFill>
                  <a:schemeClr val="bg1"/>
                </a:solidFill>
              </a:rPr>
              <a:t>Как бывший «враг народа»</a:t>
            </a:r>
          </a:p>
          <a:p>
            <a:pPr algn="just"/>
            <a:r>
              <a:rPr lang="ru-RU" sz="1200" dirty="0" smtClean="0">
                <a:solidFill>
                  <a:schemeClr val="bg1"/>
                </a:solidFill>
              </a:rPr>
              <a:t>В затылок пулю получил</a:t>
            </a:r>
          </a:p>
          <a:p>
            <a:pPr algn="just"/>
            <a:r>
              <a:rPr lang="ru-RU" sz="1200" dirty="0" smtClean="0">
                <a:solidFill>
                  <a:schemeClr val="bg1"/>
                </a:solidFill>
              </a:rPr>
              <a:t>По прихоти вождя народа.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868499" y="2613438"/>
            <a:ext cx="29167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Уж сколько лет в земле лежишь</a:t>
            </a:r>
          </a:p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Где? Мы о том не знаем</a:t>
            </a:r>
          </a:p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Прошли уж десятки лет,</a:t>
            </a:r>
          </a:p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А мы тебя все вспоминаем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467599" y="5045079"/>
            <a:ext cx="24574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И мама так тебя ждала</a:t>
            </a:r>
          </a:p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Считая дни и ночи</a:t>
            </a:r>
          </a:p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Работала, растила нас</a:t>
            </a:r>
          </a:p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И не смыкала очи.</a:t>
            </a:r>
          </a:p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Всех восьмерых взрастила нас</a:t>
            </a:r>
          </a:p>
          <a:p>
            <a:pPr algn="ctr"/>
            <a:endParaRPr lang="ru-RU" sz="1200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9648824" y="4214082"/>
            <a:ext cx="24047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А как хотелось нам к тебе</a:t>
            </a:r>
          </a:p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Со всех сторон прижаться</a:t>
            </a:r>
          </a:p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А ты бы нас, папа, грел, жалел</a:t>
            </a:r>
          </a:p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И всем нам улыбался.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834758" y="6619875"/>
            <a:ext cx="37571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Стихи Сафоновой Галины Михайловны – дочери.</a:t>
            </a:r>
            <a:endParaRPr lang="ru-RU" sz="12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85840" y="3554292"/>
            <a:ext cx="1699391" cy="2265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7671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2">
                <a:shade val="3000"/>
                <a:satMod val="110000"/>
              </a:schemeClr>
              <a:schemeClr val="bg2">
                <a:tint val="60000"/>
                <a:satMod val="425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PencilGrayscale/>
                    </a14:imgEffect>
                  </a14:imgLayer>
                </a14:imgProps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654826" y="72624"/>
            <a:ext cx="2884895" cy="1992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08695" y="4257472"/>
            <a:ext cx="3383305" cy="256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195906" y="-5174"/>
            <a:ext cx="1996094" cy="2469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053" y="2499678"/>
            <a:ext cx="3863926" cy="2539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4663" y="509727"/>
            <a:ext cx="1794473" cy="1979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-91169" y="81353"/>
            <a:ext cx="3423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Сафонова Галина </a:t>
            </a:r>
            <a:r>
              <a:rPr lang="ru-RU" b="1" dirty="0"/>
              <a:t>М</a:t>
            </a:r>
            <a:r>
              <a:rPr lang="ru-RU" b="1" dirty="0" smtClean="0"/>
              <a:t>ихайловна</a:t>
            </a:r>
            <a:endParaRPr lang="ru-RU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-97182" y="4904210"/>
            <a:ext cx="38570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                         Москва</a:t>
            </a:r>
            <a:br>
              <a:rPr lang="ru-RU" b="1" dirty="0" smtClean="0"/>
            </a:br>
            <a:r>
              <a:rPr lang="ru-RU" b="1" dirty="0" smtClean="0"/>
              <a:t> Курсы повышения квалификации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3587467" y="2035882"/>
            <a:ext cx="3220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Проводы Галины в Москву </a:t>
            </a: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93828" y="3258920"/>
            <a:ext cx="1605526" cy="2668926"/>
          </a:xfrm>
          <a:prstGeom prst="rect">
            <a:avLst/>
          </a:prstGeom>
        </p:spPr>
      </p:pic>
      <p:pic>
        <p:nvPicPr>
          <p:cNvPr id="4" name="Picture 2" descr="https://sun9-66.userapi.com/c850728/v850728495/1e468e/cG7byQ2hqAQ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180108" y="-249761"/>
            <a:ext cx="2323961" cy="2933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54583" y="4789718"/>
            <a:ext cx="2408319" cy="17750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20411" y="2626492"/>
            <a:ext cx="2986059" cy="19041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625541" y="6488486"/>
            <a:ext cx="2881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Живая память прошлого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087436" y="5970002"/>
            <a:ext cx="17329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В гостях у Галины </a:t>
            </a:r>
            <a:br>
              <a:rPr lang="ru-RU" sz="1400" b="1" dirty="0" smtClean="0"/>
            </a:br>
            <a:r>
              <a:rPr lang="ru-RU" sz="1400" b="1" dirty="0" smtClean="0"/>
              <a:t>Михайловны</a:t>
            </a:r>
            <a:endParaRPr lang="ru-RU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674418" y="4408717"/>
            <a:ext cx="1605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Урок памяти</a:t>
            </a:r>
            <a:endParaRPr lang="ru-RU" b="1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13" cstate="screen"/>
          <a:stretch>
            <a:fillRect/>
          </a:stretch>
        </p:blipFill>
        <p:spPr>
          <a:xfrm>
            <a:off x="206486" y="5644709"/>
            <a:ext cx="3254416" cy="117380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4" cstate="screen"/>
          <a:stretch>
            <a:fillRect/>
          </a:stretch>
        </p:blipFill>
        <p:spPr>
          <a:xfrm>
            <a:off x="9079803" y="2536627"/>
            <a:ext cx="2760670" cy="1615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348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284</TotalTime>
  <Words>171</Words>
  <Application>Microsoft Office PowerPoint</Application>
  <PresentationFormat>Произвольный</PresentationFormat>
  <Paragraphs>39</Paragraphs>
  <Slides>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Апекс</vt:lpstr>
      <vt:lpstr>«Живая память прошлого»  «Судьба человека» Сафонова  Галина Михайловна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«Живая память прошлого» «Судьба человека» Сафонова Галина Михайловна</dc:title>
  <dc:creator>Бошектуева Виктория Владимировна</dc:creator>
  <cp:lastModifiedBy>1</cp:lastModifiedBy>
  <cp:revision>25</cp:revision>
  <dcterms:created xsi:type="dcterms:W3CDTF">2019-10-14T02:42:42Z</dcterms:created>
  <dcterms:modified xsi:type="dcterms:W3CDTF">2022-04-29T01:32:59Z</dcterms:modified>
</cp:coreProperties>
</file>