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1" r:id="rId3"/>
    <p:sldId id="299" r:id="rId4"/>
    <p:sldId id="306" r:id="rId5"/>
    <p:sldId id="307" r:id="rId6"/>
    <p:sldId id="305" r:id="rId7"/>
    <p:sldId id="304" r:id="rId8"/>
    <p:sldId id="303" r:id="rId9"/>
    <p:sldId id="301" r:id="rId10"/>
    <p:sldId id="269" r:id="rId11"/>
    <p:sldId id="275" r:id="rId12"/>
    <p:sldId id="276" r:id="rId13"/>
    <p:sldId id="267" r:id="rId14"/>
    <p:sldId id="274" r:id="rId15"/>
    <p:sldId id="282" r:id="rId16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10"/>
        <p:sld r:id="rId11"/>
        <p:sld r:id="rId12"/>
        <p:sld r:id="rId13"/>
        <p:sld r:id="rId14"/>
        <p:sld r:id="rId15"/>
        <p:sld r:id="rId16"/>
      </p:sldLst>
    </p:custShow>
  </p:custShow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6600"/>
    <a:srgbClr val="FF9933"/>
    <a:srgbClr val="FFCC00"/>
    <a:srgbClr val="FF3300"/>
    <a:srgbClr val="FFFF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CDD6-3896-453A-AE5E-C10953A57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2B376-EB17-4932-AA99-934D1ADF3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1F22B-2A72-4261-83B7-E718AF185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21A14-5E63-4F21-8CD9-AB4E2D693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ACF68-AE7F-4922-A180-5A648C023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686F8-3AA0-4641-8CDF-779A5BBC4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DAF19-7B73-48E9-8EC0-1DFBE71C7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81ACC-2299-47B2-945B-7EB93E421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59757-C677-4425-87B9-C674405AE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02D99-F083-4261-B0A2-EB9919BA7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2EEBE-3DB3-47D7-A376-1FD1F3D0D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63490B-6B3C-44BD-B6B2-5D36DBB39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060575"/>
            <a:ext cx="7772400" cy="73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371600" y="5638800"/>
            <a:ext cx="6400800" cy="9525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800" smtClean="0">
              <a:solidFill>
                <a:srgbClr val="898989"/>
              </a:solidFill>
            </a:endParaRPr>
          </a:p>
        </p:txBody>
      </p:sp>
      <p:pic>
        <p:nvPicPr>
          <p:cNvPr id="4100" name="Picture 4" descr="G:\хохлома\х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5267325"/>
            <a:ext cx="381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G:\хохлома\х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381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G:\хохлома\х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0"/>
            <a:ext cx="381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G:\хохлома\х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5267325"/>
            <a:ext cx="3810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7" descr="G:\хохлома\х17.jpg"/>
          <p:cNvPicPr>
            <a:picLocks noChangeAspect="1" noChangeArrowheads="1"/>
          </p:cNvPicPr>
          <p:nvPr/>
        </p:nvPicPr>
        <p:blipFill>
          <a:blip r:embed="rId2" cstate="print"/>
          <a:srcRect l="58583"/>
          <a:stretch>
            <a:fillRect/>
          </a:stretch>
        </p:blipFill>
        <p:spPr bwMode="auto">
          <a:xfrm>
            <a:off x="7938" y="5267325"/>
            <a:ext cx="15779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7" descr="G:\хохлома\х17.jpg"/>
          <p:cNvPicPr>
            <a:picLocks noChangeAspect="1" noChangeArrowheads="1"/>
          </p:cNvPicPr>
          <p:nvPr/>
        </p:nvPicPr>
        <p:blipFill>
          <a:blip r:embed="rId2" cstate="print"/>
          <a:srcRect l="58583"/>
          <a:stretch>
            <a:fillRect/>
          </a:stretch>
        </p:blipFill>
        <p:spPr bwMode="auto">
          <a:xfrm>
            <a:off x="0" y="0"/>
            <a:ext cx="15779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5" name="WordArt 13"/>
          <p:cNvSpPr>
            <a:spLocks noChangeArrowheads="1" noChangeShapeType="1" noTextEdit="1"/>
          </p:cNvSpPr>
          <p:nvPr/>
        </p:nvSpPr>
        <p:spPr bwMode="auto">
          <a:xfrm>
            <a:off x="1547813" y="1773238"/>
            <a:ext cx="6192837" cy="3240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CC00"/>
                    </a:gs>
                    <a:gs pos="50000">
                      <a:srgbClr val="FF33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Сказ</a:t>
            </a:r>
          </a:p>
          <a:p>
            <a:pPr algn="ctr"/>
            <a:r>
              <a:rPr lang="ru-RU" sz="5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CC00"/>
                    </a:gs>
                    <a:gs pos="50000">
                      <a:srgbClr val="FF33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</a:t>
            </a:r>
          </a:p>
          <a:p>
            <a:pPr algn="ctr"/>
            <a:r>
              <a:rPr lang="ru-RU" sz="54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CC00"/>
                    </a:gs>
                    <a:gs pos="50000">
                      <a:srgbClr val="FF3300"/>
                    </a:gs>
                    <a:gs pos="100000">
                      <a:srgbClr val="FFCC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Хохломе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 descr="G:\хохлома\х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G:\хохлома\х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G:\хохлома\х6.jpg"/>
          <p:cNvPicPr>
            <a:picLocks noChangeAspect="1" noChangeArrowheads="1"/>
          </p:cNvPicPr>
          <p:nvPr/>
        </p:nvPicPr>
        <p:blipFill>
          <a:blip r:embed="rId2" cstate="print"/>
          <a:srcRect l="786" r="31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G:\хохлома\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7-4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916113"/>
            <a:ext cx="4343400" cy="533400"/>
          </a:xfrm>
          <a:noFill/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084888" y="19891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«осочки»</a:t>
            </a:r>
          </a:p>
        </p:txBody>
      </p:sp>
      <p:pic>
        <p:nvPicPr>
          <p:cNvPr id="7175" name="Picture 7" descr="7-4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708275"/>
            <a:ext cx="43434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11863" y="2781300"/>
            <a:ext cx="1830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«завиток»</a:t>
            </a:r>
          </a:p>
        </p:txBody>
      </p:sp>
      <p:pic>
        <p:nvPicPr>
          <p:cNvPr id="7177" name="Picture 9" descr="7-4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3860800"/>
            <a:ext cx="43434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084888" y="386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«капельки»</a:t>
            </a:r>
          </a:p>
        </p:txBody>
      </p:sp>
      <p:pic>
        <p:nvPicPr>
          <p:cNvPr id="7179" name="Picture 11" descr="7-4-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5084763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156325" y="5084763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«кустики»</a:t>
            </a:r>
          </a:p>
        </p:txBody>
      </p:sp>
      <p:sp>
        <p:nvSpPr>
          <p:cNvPr id="17420" name="WordArt 12"/>
          <p:cNvSpPr>
            <a:spLocks noChangeArrowheads="1" noChangeShapeType="1" noTextEdit="1"/>
          </p:cNvSpPr>
          <p:nvPr/>
        </p:nvSpPr>
        <p:spPr bwMode="auto">
          <a:xfrm>
            <a:off x="1714500" y="500063"/>
            <a:ext cx="5741988" cy="696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6600"/>
                    </a:gs>
                    <a:gs pos="100000">
                      <a:srgbClr val="FFFF00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Элементы  росписи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6" grpId="0"/>
      <p:bldP spid="7178" grpId="0"/>
      <p:bldP spid="174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6" name="Picture 2" descr="G:\хохлома\х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38863" y="1420813"/>
            <a:ext cx="2676525" cy="4297362"/>
          </a:xfrm>
        </p:spPr>
      </p:pic>
      <p:pic>
        <p:nvPicPr>
          <p:cNvPr id="5" name="Picture 3" descr="G:\Изображение\Изображение 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1133475"/>
            <a:ext cx="2335212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G:\хохлома\х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0075" y="1420813"/>
            <a:ext cx="2797175" cy="429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л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013" y="207963"/>
            <a:ext cx="8435975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785255" cy="658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о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охл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0"/>
            <a:ext cx="5857916" cy="664371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шад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2852"/>
            <a:ext cx="8358246" cy="628654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ел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14290"/>
            <a:ext cx="7929618" cy="6286544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8785255" cy="642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хохло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хохлома2</Template>
  <TotalTime>45</TotalTime>
  <Words>17</Words>
  <Application>Microsoft Office PowerPoint</Application>
  <PresentationFormat>Экран (4:3)</PresentationFormat>
  <Paragraphs>8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  <vt:variant>
        <vt:lpstr>Произвольные показы</vt:lpstr>
      </vt:variant>
      <vt:variant>
        <vt:i4>1</vt:i4>
      </vt:variant>
    </vt:vector>
  </HeadingPairs>
  <TitlesOfParts>
    <vt:vector size="17" baseType="lpstr">
      <vt:lpstr>хохлома2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ирина</cp:lastModifiedBy>
  <cp:revision>11</cp:revision>
  <dcterms:created xsi:type="dcterms:W3CDTF">2012-11-25T10:41:10Z</dcterms:created>
  <dcterms:modified xsi:type="dcterms:W3CDTF">2022-04-29T12:34:34Z</dcterms:modified>
</cp:coreProperties>
</file>