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3"/>
    <p:sldId id="283" r:id="rId4"/>
    <p:sldId id="287" r:id="rId5"/>
    <p:sldId id="288" r:id="rId6"/>
    <p:sldId id="289" r:id="rId7"/>
    <p:sldId id="290" r:id="rId8"/>
    <p:sldId id="291" r:id="rId9"/>
    <p:sldId id="292" r:id="rId10"/>
    <p:sldId id="29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2256367" y="4411663"/>
            <a:ext cx="24892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3043767" y="2293938"/>
            <a:ext cx="9196917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529167" y="2133600"/>
            <a:ext cx="11231033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DDA51639-B2D6-4652-B8C3-1B4C224A7BAF}" type="datetimeFigureOut">
              <a:rPr lang="en-US" dirty="0"/>
            </a:fld>
            <a:endParaRPr lang="en-US" dirty="0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11A6AA8-A04B-4104-9AE2-BD48D340E27F}" type="datetimeFigureOut">
              <a:rPr lang="en-US" dirty="0"/>
            </a:fld>
            <a:endParaRPr lang="en-US" dirty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E0BF79-FAC6-4A96-8DE1-F7B82E2E1652}" type="datetimeFigureOut">
              <a:rPr lang="en-US" dirty="0"/>
            </a:fld>
            <a:endParaRPr lang="en-US" dirty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F5DD9-2C52-442D-92E2-8072C0C3D7CD}" type="datetimeFigureOut">
              <a:rPr lang="en-US" dirty="0"/>
            </a:fld>
            <a:endParaRPr lang="en-US" dirty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44961B7-6B89-48AB-966F-622E2788EECC}" type="datetimeFigureOut">
              <a:rPr lang="en-US" dirty="0"/>
            </a:fld>
            <a:endParaRPr lang="en-US" dirty="0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BD3D6FB-79CC-4683-A046-BBE785BA1BED}" type="datetimeFigureOut">
              <a:rPr lang="en-US" dirty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512B3E8-48F1-4B23-8498-D8A04A81EC9C}" type="datetimeFigureOut">
              <a:rPr lang="en-US" dirty="0"/>
            </a:fld>
            <a:endParaRPr lang="en-US" dirty="0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0B90D90-AA62-404D-A741-635B4370F9CB}" type="datetimeFigureOut">
              <a:rPr lang="en-US" dirty="0"/>
            </a:fld>
            <a:endParaRPr lang="en-US" dirty="0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57002E4-6836-46D1-9DBB-3C27C0DD3A89}" type="datetimeFigureOut">
              <a:rPr lang="en-US" dirty="0"/>
            </a:fld>
            <a:endParaRPr lang="en-US" dirty="0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CF131DD-A141-4471-BCF9-C6073EDD7E20}" type="datetimeFigureOut">
              <a:rPr lang="en-US" dirty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B334A90-EB03-42F3-8859-2C2B2724C058}" type="datetimeFigureOut">
              <a:rPr lang="en-US" dirty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7016751" y="4076700"/>
            <a:ext cx="1862667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840567" y="4749800"/>
            <a:ext cx="9351433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CBC48EC7-AF6A-48D3-8284-14BACBEBDD84}" type="datetimeFigureOut">
              <a:rPr lang="en-US" dirty="0"/>
            </a:fld>
            <a:endParaRPr lang="en-US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FAB73BC-B049-4115-A692-8D63A059BFB8}" type="slidenum">
              <a:rPr lang="en-US" dirty="0"/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" name="Замещающее содержимое 2" descr="atmosfera-galaktika-kolca-poverxnost-zvezda-planeta-kosmos"/>
          <p:cNvPicPr>
            <a:picLocks noChangeAspect="1"/>
          </p:cNvPicPr>
          <p:nvPr>
            <p:ph idx="1"/>
          </p:nvPr>
        </p:nvPicPr>
        <p:blipFill>
          <a:blip r:embed="rId1">
            <a:alphaModFix amt="8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6390" y="2743200"/>
            <a:ext cx="3919855" cy="1143000"/>
          </a:xfrm>
        </p:spPr>
        <p:txBody>
          <a:bodyPr/>
          <a:p>
            <a:pPr algn="ctr"/>
            <a:r>
              <a:rPr lang="ru-RU" altLang="en-US" sz="6000"/>
              <a:t>Космос</a:t>
            </a:r>
            <a:endParaRPr lang="ru-RU" altLang="en-US" sz="6000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324600" y="4114800"/>
            <a:ext cx="31781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Выполнила: Голубина Е.Л.</a:t>
            </a:r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70ec50fa-2a7d-5653-ac23-8ff065e8b183"/>
          <p:cNvPicPr>
            <a:picLocks noChangeAspect="1"/>
          </p:cNvPicPr>
          <p:nvPr>
            <p:ph sz="half" idx="1"/>
          </p:nvPr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0" y="-42545"/>
            <a:ext cx="12212320" cy="68999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6070"/>
            <a:ext cx="10972800" cy="1481455"/>
          </a:xfrm>
        </p:spPr>
        <p:txBody>
          <a:bodyPr/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Вот уже 61 год подряд наш народ отмечает праздник - </a:t>
            </a:r>
            <a:br>
              <a:rPr lang="ru-RU" altLang="en-US" sz="2400" b="1">
                <a:solidFill>
                  <a:srgbClr val="7030A0"/>
                </a:solidFill>
              </a:rPr>
            </a:br>
            <a:r>
              <a:rPr lang="ru-RU" altLang="en-US" sz="2400" b="1">
                <a:solidFill>
                  <a:srgbClr val="7030A0"/>
                </a:solidFill>
              </a:rPr>
              <a:t>День первого полета человека в космос. </a:t>
            </a:r>
            <a:br>
              <a:rPr lang="ru-RU" altLang="en-US" sz="2400" b="1">
                <a:solidFill>
                  <a:srgbClr val="7030A0"/>
                </a:solidFill>
              </a:rPr>
            </a:br>
            <a:r>
              <a:rPr lang="ru-RU" altLang="en-US" sz="2400" b="1">
                <a:solidFill>
                  <a:srgbClr val="7030A0"/>
                </a:solidFill>
              </a:rPr>
              <a:t>Дети нашей группы познакомились с историей космических полетов животных: Белки и Стрелки.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  <p:pic>
        <p:nvPicPr>
          <p:cNvPr id="5" name="Замещающее содержимое 4" descr="1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95600" y="2609215"/>
            <a:ext cx="6841490" cy="38487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70ec50fa-2a7d-5653-ac23-8ff065e8b183"/>
          <p:cNvPicPr>
            <a:picLocks noChangeAspect="1"/>
          </p:cNvPicPr>
          <p:nvPr>
            <p:ph sz="half" idx="1"/>
          </p:nvPr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0" y="635"/>
            <a:ext cx="12192000" cy="6848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4329430" cy="3677920"/>
          </a:xfrm>
        </p:spPr>
        <p:txBody>
          <a:bodyPr/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Подробнее поговорили о космосе и первом полете человека в космос. </a:t>
            </a:r>
            <a:br>
              <a:rPr lang="ru-RU" altLang="en-US" sz="2400" b="1">
                <a:solidFill>
                  <a:srgbClr val="7030A0"/>
                </a:solidFill>
              </a:rPr>
            </a:br>
            <a:br>
              <a:rPr lang="ru-RU" altLang="en-US" sz="2400" b="1">
                <a:solidFill>
                  <a:srgbClr val="7030A0"/>
                </a:solidFill>
              </a:rPr>
            </a:br>
            <a:r>
              <a:rPr lang="ru-RU" altLang="en-US" sz="2400" b="1">
                <a:solidFill>
                  <a:srgbClr val="7030A0"/>
                </a:solidFill>
              </a:rPr>
              <a:t>Вспомнили названия планет </a:t>
            </a:r>
            <a:br>
              <a:rPr lang="ru-RU" altLang="en-US" sz="2400" b="1">
                <a:solidFill>
                  <a:srgbClr val="7030A0"/>
                </a:solidFill>
              </a:rPr>
            </a:br>
            <a:r>
              <a:rPr lang="ru-RU" altLang="en-US" sz="2400" b="1">
                <a:solidFill>
                  <a:srgbClr val="7030A0"/>
                </a:solidFill>
              </a:rPr>
              <a:t>Солнечной Системы.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  <p:pic>
        <p:nvPicPr>
          <p:cNvPr id="3" name="Замещающее содержимое 2" descr="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05400" y="838200"/>
            <a:ext cx="6731635" cy="50488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70ec50fa-2a7d-5653-ac23-8ff065e8b183"/>
          <p:cNvPicPr>
            <a:picLocks noChangeAspect="1"/>
          </p:cNvPicPr>
          <p:nvPr>
            <p:ph sz="half" idx="1"/>
          </p:nvPr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-3175" y="1270"/>
            <a:ext cx="12195175" cy="68567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Ребята изъявили желание побыть космонавтами и отправиться в космическое путешествие.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  <p:pic>
        <p:nvPicPr>
          <p:cNvPr id="3" name="Замещающее содержимое 2" descr="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1000" y="1447800"/>
            <a:ext cx="3752850" cy="5130800"/>
          </a:xfrm>
          <a:prstGeom prst="rect">
            <a:avLst/>
          </a:prstGeom>
        </p:spPr>
      </p:pic>
      <p:pic>
        <p:nvPicPr>
          <p:cNvPr id="5" name="Изображение 4" descr="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1412240"/>
            <a:ext cx="3806825" cy="515810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4589145" y="5562600"/>
            <a:ext cx="3013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400" b="1">
                <a:solidFill>
                  <a:srgbClr val="7030A0"/>
                </a:solidFill>
              </a:rPr>
              <a:t>Построили ракеты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2400"/>
              <a:t>Первая планета встретила наших астронавтов метеоритным дождем Первая планета встретила наших астронавтов метеоритным дождем </a:t>
            </a:r>
            <a:endParaRPr lang="ru-RU" altLang="en-US" sz="2400"/>
          </a:p>
        </p:txBody>
      </p:sp>
      <p:pic>
        <p:nvPicPr>
          <p:cNvPr id="4" name="Замещающее содержимое 3" descr="70ec50fa-2a7d-5653-ac23-8ff065e8b183"/>
          <p:cNvPicPr>
            <a:picLocks noChangeAspect="1"/>
          </p:cNvPicPr>
          <p:nvPr>
            <p:ph sz="half" idx="1"/>
          </p:nvPr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0" y="635"/>
            <a:ext cx="12113895" cy="6875780"/>
          </a:xfrm>
          <a:prstGeom prst="rect">
            <a:avLst/>
          </a:prstGeom>
        </p:spPr>
      </p:pic>
      <p:pic>
        <p:nvPicPr>
          <p:cNvPr id="5" name="Замещающее содержимое 4" descr="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914775" y="1524000"/>
            <a:ext cx="3897630" cy="499173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1828800" y="431800"/>
            <a:ext cx="80689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Первая планета встретила наших астронавтов метеоритным дождем.</a:t>
            </a:r>
            <a:endParaRPr lang="ru-RU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Замещающее содержимое 4" descr="70ec50fa-2a7d-5653-ac23-8ff065e8b183"/>
          <p:cNvPicPr>
            <a:picLocks noChangeAspect="1"/>
          </p:cNvPicPr>
          <p:nvPr>
            <p:ph sz="half" idx="2"/>
          </p:nvPr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0" y="635"/>
            <a:ext cx="12192000" cy="6856730"/>
          </a:xfrm>
          <a:prstGeom prst="rect">
            <a:avLst/>
          </a:prstGeom>
        </p:spPr>
      </p:pic>
      <p:pic>
        <p:nvPicPr>
          <p:cNvPr id="4" name="Замещающее содержимое 3" descr="6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804035"/>
            <a:ext cx="3584575" cy="4779645"/>
          </a:xfrm>
          <a:prstGeom prst="rect">
            <a:avLst/>
          </a:prstGeom>
        </p:spPr>
      </p:pic>
      <p:pic>
        <p:nvPicPr>
          <p:cNvPr id="8" name="Изображение 7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1796415"/>
            <a:ext cx="3590290" cy="4787265"/>
          </a:xfrm>
          <a:prstGeom prst="rect">
            <a:avLst/>
          </a:prstGeom>
        </p:spPr>
      </p:pic>
      <p:sp>
        <p:nvSpPr>
          <p:cNvPr id="9" name="Текстовое поле 8"/>
          <p:cNvSpPr txBox="1"/>
          <p:nvPr/>
        </p:nvSpPr>
        <p:spPr>
          <a:xfrm>
            <a:off x="1066800" y="381000"/>
            <a:ext cx="98348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На другой планете наши герои, преодолевая невесомость, сумели добраться до отсека с топливом чтобы заправить космический корабль.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Замещающее содержимое 4" descr="70ec50fa-2a7d-5653-ac23-8ff065e8b183"/>
          <p:cNvPicPr>
            <a:picLocks noChangeAspect="1"/>
          </p:cNvPicPr>
          <p:nvPr>
            <p:ph sz="half" idx="2"/>
          </p:nvPr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Замещающее содержимое 3" descr="8"/>
          <p:cNvPicPr>
            <a:picLocks noChangeAspect="1"/>
          </p:cNvPicPr>
          <p:nvPr>
            <p:ph sz="half" idx="1"/>
          </p:nvPr>
        </p:nvPicPr>
        <p:blipFill>
          <a:blip r:embed="rId2"/>
          <a:srcRect t="15488"/>
          <a:stretch>
            <a:fillRect/>
          </a:stretch>
        </p:blipFill>
        <p:spPr>
          <a:xfrm>
            <a:off x="533400" y="1223645"/>
            <a:ext cx="4054475" cy="5224145"/>
          </a:xfrm>
          <a:prstGeom prst="rect">
            <a:avLst/>
          </a:prstGeom>
        </p:spPr>
      </p:pic>
      <p:sp>
        <p:nvSpPr>
          <p:cNvPr id="6" name="Заголовок 5"/>
          <p:cNvSpPr/>
          <p:nvPr>
            <p:ph type="title"/>
          </p:nvPr>
        </p:nvSpPr>
        <p:spPr>
          <a:xfrm>
            <a:off x="5105400" y="1828800"/>
            <a:ext cx="6322060" cy="1836420"/>
          </a:xfrm>
        </p:spPr>
        <p:txBody>
          <a:bodyPr/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При выходе в открытый космос пришлось передвигаться по звездным дорожкам.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Изображение 10" descr="70ec50fa-2a7d-5653-ac23-8ff065e8b183"/>
          <p:cNvPicPr>
            <a:picLocks noChangeAspect="1"/>
          </p:cNvPicPr>
          <p:nvPr/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5715" y="0"/>
            <a:ext cx="12186920" cy="6858000"/>
          </a:xfrm>
          <a:prstGeom prst="rect">
            <a:avLst/>
          </a:prstGeom>
        </p:spPr>
      </p:pic>
      <p:pic>
        <p:nvPicPr>
          <p:cNvPr id="6" name="Замещающее содержимое 5" descr="9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3720465"/>
            <a:ext cx="3735070" cy="2940685"/>
          </a:xfrm>
          <a:prstGeom prst="rect">
            <a:avLst/>
          </a:prstGeom>
        </p:spPr>
      </p:pic>
      <p:pic>
        <p:nvPicPr>
          <p:cNvPr id="8" name="Замещающее содержимое 7" descr="10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7220" y="2648585"/>
            <a:ext cx="3280410" cy="4012565"/>
          </a:xfrm>
          <a:prstGeom prst="rect">
            <a:avLst/>
          </a:prstGeom>
        </p:spPr>
      </p:pic>
      <p:pic>
        <p:nvPicPr>
          <p:cNvPr id="10" name="Изображение 9" descr="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415" y="3728085"/>
            <a:ext cx="3909695" cy="2933065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3276600" y="381000"/>
            <a:ext cx="85064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И, наконец, ребята покинули очередную планету, держа курс на родную Землю. </a:t>
            </a:r>
            <a:endParaRPr lang="ru-RU" altLang="en-US" sz="2400" b="1">
              <a:solidFill>
                <a:srgbClr val="7030A0"/>
              </a:solidFill>
            </a:endParaRPr>
          </a:p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Здесь наши путешественники поделились впечатлениями о полете, отобразив их в </a:t>
            </a:r>
            <a:endParaRPr lang="ru-RU" altLang="en-US" sz="2400" b="1">
              <a:solidFill>
                <a:srgbClr val="7030A0"/>
              </a:solidFill>
            </a:endParaRPr>
          </a:p>
          <a:p>
            <a:pPr algn="ctr"/>
            <a:r>
              <a:rPr lang="ru-RU" altLang="en-US" sz="2400" b="1">
                <a:solidFill>
                  <a:srgbClr val="7030A0"/>
                </a:solidFill>
              </a:rPr>
              <a:t>рисунках, аппликациях, поделках.</a:t>
            </a:r>
            <a:endParaRPr lang="ru-RU" altLang="en-US" sz="2400" b="1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Изображение 8" descr="70ec50fa-2a7d-5653-ac23-8ff065e8b183"/>
          <p:cNvPicPr>
            <a:picLocks noChangeAspect="1"/>
          </p:cNvPicPr>
          <p:nvPr/>
        </p:nvPicPr>
        <p:blipFill>
          <a:blip r:embed="rId1">
            <a:alphaModFix amt="60000"/>
          </a:blip>
          <a:stretch>
            <a:fillRect/>
          </a:stretch>
        </p:blipFill>
        <p:spPr>
          <a:xfrm>
            <a:off x="-10160" y="0"/>
            <a:ext cx="12212320" cy="6858000"/>
          </a:xfrm>
          <a:prstGeom prst="rect">
            <a:avLst/>
          </a:prstGeom>
        </p:spPr>
      </p:pic>
      <p:pic>
        <p:nvPicPr>
          <p:cNvPr id="5" name="Замещающее содержимое 4" descr="12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457200"/>
            <a:ext cx="5501005" cy="4126865"/>
          </a:xfrm>
          <a:prstGeom prst="rect">
            <a:avLst/>
          </a:prstGeom>
        </p:spPr>
      </p:pic>
      <p:pic>
        <p:nvPicPr>
          <p:cNvPr id="7" name="Замещающее содержимое 6" descr="13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2700" y="457835"/>
            <a:ext cx="5466715" cy="4101465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43000" y="4876800"/>
            <a:ext cx="9858375" cy="1143000"/>
          </a:xfrm>
        </p:spPr>
        <p:txBody>
          <a:bodyPr/>
          <a:p>
            <a:pPr algn="ctr"/>
            <a:r>
              <a:rPr lang="ru-RU" altLang="en-US" sz="3200" b="1">
                <a:solidFill>
                  <a:srgbClr val="7030A0"/>
                </a:solidFill>
              </a:rPr>
              <a:t>Большое космическое путешествие завершено!</a:t>
            </a:r>
            <a:endParaRPr lang="ru-RU" altLang="en-US" sz="3200" b="1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1039</Words>
  <Application>WPS Presentation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</vt:lpstr>
      <vt:lpstr>SimSun</vt:lpstr>
      <vt:lpstr>Wingdings</vt:lpstr>
      <vt:lpstr>Microsoft YaHei</vt:lpstr>
      <vt:lpstr>Arial Unicode MS</vt:lpstr>
      <vt:lpstr>Calibri</vt:lpstr>
      <vt:lpstr>Art_mountaineering</vt:lpstr>
      <vt:lpstr>Знакомство с истоками русской народной культуры  в детском саду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79065867156</dc:creator>
  <cp:lastModifiedBy>Kingsoft Corporation</cp:lastModifiedBy>
  <cp:revision>29</cp:revision>
  <dcterms:created xsi:type="dcterms:W3CDTF">2020-01-12T12:40:00Z</dcterms:created>
  <dcterms:modified xsi:type="dcterms:W3CDTF">2022-04-29T09:14:34Z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1049-11.2.0.11074</vt:lpwstr>
  </property>
  <property fmtid="{D5CDD505-2E9C-101B-9397-08002B2CF9AE}" pid="3" name="ICV">
    <vt:lpwstr>27F1AC85E4334A79A8803005C9DFA665</vt:lpwstr>
  </property>
</Properties>
</file>