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4DCAD-14DE-4E10-899C-BDC112E1DED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27D52-A047-40E8-8D85-047B0C0081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2980761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714488"/>
            <a:ext cx="5153025" cy="4572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00043"/>
            <a:ext cx="7165929" cy="15716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работает в Доме моды?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4929198"/>
            <a:ext cx="3071834" cy="1214446"/>
          </a:xfrm>
        </p:spPr>
        <p:txBody>
          <a:bodyPr>
            <a:normAutofit fontScale="92500"/>
          </a:bodyPr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Подготовительная группа «Лягушата» ГБДОУ детский сад №34 Красногвардейского района города Санкт-Петербурга</a:t>
            </a:r>
            <a:r>
              <a:rPr lang="ru-RU" sz="1400" b="1" dirty="0">
                <a:solidFill>
                  <a:schemeClr val="tx1"/>
                </a:solidFill>
              </a:rPr>
              <a:t> </a:t>
            </a:r>
            <a:endParaRPr lang="ru-RU" sz="1400" b="1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Воспитатель </a:t>
            </a:r>
            <a:r>
              <a:rPr lang="ru-RU" sz="1400" b="1" dirty="0" err="1" smtClean="0">
                <a:solidFill>
                  <a:schemeClr val="tx1"/>
                </a:solidFill>
              </a:rPr>
              <a:t>Фисан</a:t>
            </a:r>
            <a:r>
              <a:rPr lang="ru-RU" sz="1400" b="1" dirty="0" smtClean="0">
                <a:solidFill>
                  <a:schemeClr val="tx1"/>
                </a:solidFill>
              </a:rPr>
              <a:t> Елена Григорьевна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еееееееее.jpg"/>
          <p:cNvPicPr>
            <a:picLocks noChangeAspect="1"/>
          </p:cNvPicPr>
          <p:nvPr/>
        </p:nvPicPr>
        <p:blipFill>
          <a:blip r:embed="rId3"/>
          <a:srcRect l="15032" t="17857" r="12313"/>
          <a:stretch>
            <a:fillRect/>
          </a:stretch>
        </p:blipFill>
        <p:spPr>
          <a:xfrm>
            <a:off x="5857884" y="2318015"/>
            <a:ext cx="2857520" cy="2266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11215_1100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357166"/>
            <a:ext cx="3286148" cy="5842041"/>
          </a:xfrm>
          <a:prstGeom prst="rect">
            <a:avLst/>
          </a:prstGeom>
        </p:spPr>
      </p:pic>
      <p:pic>
        <p:nvPicPr>
          <p:cNvPr id="5" name="Рисунок 4" descr="20211215_1101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29189" y="285728"/>
            <a:ext cx="3344177" cy="5945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1215_1059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571480"/>
            <a:ext cx="3357586" cy="5969042"/>
          </a:xfrm>
          <a:prstGeom prst="rect">
            <a:avLst/>
          </a:prstGeom>
        </p:spPr>
      </p:pic>
      <p:pic>
        <p:nvPicPr>
          <p:cNvPr id="3" name="Рисунок 2" descr="20211215_1102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500042"/>
            <a:ext cx="3357586" cy="5969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1024_0034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571480"/>
            <a:ext cx="4040693" cy="5500702"/>
          </a:xfrm>
          <a:prstGeom prst="rect">
            <a:avLst/>
          </a:prstGeom>
        </p:spPr>
      </p:pic>
      <p:pic>
        <p:nvPicPr>
          <p:cNvPr id="3" name="Рисунок 2" descr="20211024_0034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571480"/>
            <a:ext cx="3849593" cy="5514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МОДЕЛЬЕР.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Модельер-художник придумывает разные коллекции одежды. Рисует эскизы новых моделей.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Модельер-конструктор делает выкройки для пошива этих моделей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dizainer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4" y="3071810"/>
            <a:ext cx="3323676" cy="3143248"/>
          </a:xfrm>
          <a:prstGeom prst="rect">
            <a:avLst/>
          </a:prstGeom>
        </p:spPr>
      </p:pic>
      <p:pic>
        <p:nvPicPr>
          <p:cNvPr id="4" name="Рисунок 3" descr="ооооооо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214686"/>
            <a:ext cx="4057661" cy="3043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ЗАКРОЙЩИК.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/>
              <a:t> </a:t>
            </a:r>
            <a:r>
              <a:rPr lang="ru-RU" sz="3100" b="1" dirty="0" smtClean="0"/>
              <a:t>Закройщик занимается раскроем  ткани для шитья изделия.</a:t>
            </a:r>
            <a:endParaRPr lang="ru-RU" sz="3100" b="1" dirty="0"/>
          </a:p>
        </p:txBody>
      </p:sp>
      <p:pic>
        <p:nvPicPr>
          <p:cNvPr id="3" name="Рисунок 2" descr="10045095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4348" y="2500306"/>
            <a:ext cx="2611438" cy="2871763"/>
          </a:xfrm>
          <a:prstGeom prst="rect">
            <a:avLst/>
          </a:prstGeom>
        </p:spPr>
      </p:pic>
      <p:pic>
        <p:nvPicPr>
          <p:cNvPr id="5" name="Рисунок 4" descr="getUserImag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571868" y="2500306"/>
            <a:ext cx="4905390" cy="2881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ШВЕЯ.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Швея осуществляет пошив изделия.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6bdfab75ce2f3cff9102a678330c666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1785926"/>
            <a:ext cx="2575304" cy="3641479"/>
          </a:xfrm>
          <a:prstGeom prst="rect">
            <a:avLst/>
          </a:prstGeom>
        </p:spPr>
      </p:pic>
      <p:pic>
        <p:nvPicPr>
          <p:cNvPr id="4" name="Рисунок 3" descr="istockphoto-1142659473-1024x10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78435" y="1785926"/>
            <a:ext cx="5470349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32258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1. Игра «Ателье».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Что необходимо сделать для заказа изделия в ателье?</a:t>
            </a:r>
            <a:br>
              <a:rPr lang="ru-RU" sz="2000" b="1" dirty="0" smtClean="0"/>
            </a:br>
            <a:r>
              <a:rPr lang="ru-RU" sz="2000" b="1" dirty="0" smtClean="0"/>
              <a:t>1. Выбрать изделие и фасон.</a:t>
            </a:r>
            <a:br>
              <a:rPr lang="ru-RU" sz="2000" b="1" dirty="0" smtClean="0"/>
            </a:br>
            <a:r>
              <a:rPr lang="ru-RU" sz="2000" b="1" dirty="0" smtClean="0"/>
              <a:t>2. Снять мерки с человека.</a:t>
            </a:r>
            <a:br>
              <a:rPr lang="ru-RU" sz="2000" b="1" dirty="0" smtClean="0"/>
            </a:br>
            <a:r>
              <a:rPr lang="ru-RU" sz="2000" b="1" dirty="0" smtClean="0"/>
              <a:t>3. Выбрать ткань, фурнитуру (пуговицы, молнию), цвет нити и т.д..</a:t>
            </a:r>
            <a:br>
              <a:rPr lang="ru-RU" sz="2000" b="1" dirty="0" smtClean="0"/>
            </a:br>
            <a:r>
              <a:rPr lang="ru-RU" sz="2000" b="1" dirty="0" smtClean="0"/>
              <a:t>4. Оплатить заказ.</a:t>
            </a:r>
            <a:endParaRPr lang="ru-RU" sz="2000" b="1" dirty="0"/>
          </a:p>
        </p:txBody>
      </p:sp>
      <p:pic>
        <p:nvPicPr>
          <p:cNvPr id="3" name="Рисунок 2" descr="20211024_0018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3714752"/>
            <a:ext cx="4077903" cy="2947973"/>
          </a:xfrm>
          <a:prstGeom prst="rect">
            <a:avLst/>
          </a:prstGeom>
        </p:spPr>
      </p:pic>
      <p:pic>
        <p:nvPicPr>
          <p:cNvPr id="4" name="Рисунок 3" descr="20211024_00221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3786190"/>
            <a:ext cx="3214710" cy="2729271"/>
          </a:xfrm>
          <a:prstGeom prst="rect">
            <a:avLst/>
          </a:prstGeom>
        </p:spPr>
      </p:pic>
      <p:pic>
        <p:nvPicPr>
          <p:cNvPr id="5" name="Рисунок 4" descr="20211024_00191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357818" y="285728"/>
            <a:ext cx="3143272" cy="3335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400420" cy="178595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2. Игра  «Модельеры».</a:t>
            </a:r>
            <a:br>
              <a:rPr lang="ru-RU" sz="2200" b="1" dirty="0" smtClean="0"/>
            </a:br>
            <a:r>
              <a:rPr lang="ru-RU" sz="1800" b="1" dirty="0" smtClean="0"/>
              <a:t>1. Дети выбирают изделие</a:t>
            </a:r>
            <a:br>
              <a:rPr lang="ru-RU" sz="1800" b="1" dirty="0" smtClean="0"/>
            </a:br>
            <a:r>
              <a:rPr lang="ru-RU" sz="1800" b="1" dirty="0" smtClean="0"/>
              <a:t> (платье, брюки, свитеры и т.д.). </a:t>
            </a:r>
            <a:br>
              <a:rPr lang="ru-RU" sz="1800" b="1" dirty="0" smtClean="0"/>
            </a:br>
            <a:r>
              <a:rPr lang="ru-RU" sz="1800" b="1" dirty="0" smtClean="0"/>
              <a:t>2. Выбирают выкройку, обводят её.</a:t>
            </a:r>
            <a:br>
              <a:rPr lang="ru-RU" sz="1800" b="1" dirty="0" smtClean="0"/>
            </a:br>
            <a:r>
              <a:rPr lang="ru-RU" sz="1800" b="1" dirty="0" smtClean="0"/>
              <a:t>3.  Рисуют фасон и расцветку.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 descr="20211024_0021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3071810"/>
            <a:ext cx="2928958" cy="3505415"/>
          </a:xfrm>
          <a:prstGeom prst="rect">
            <a:avLst/>
          </a:prstGeom>
        </p:spPr>
      </p:pic>
      <p:pic>
        <p:nvPicPr>
          <p:cNvPr id="4" name="Рисунок 3" descr="20211213_16501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2777785" y="4437397"/>
            <a:ext cx="2722581" cy="1705920"/>
          </a:xfrm>
          <a:prstGeom prst="rect">
            <a:avLst/>
          </a:prstGeom>
        </p:spPr>
      </p:pic>
      <p:pic>
        <p:nvPicPr>
          <p:cNvPr id="5" name="Рисунок 4" descr="20211213_23564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7620" y="214290"/>
            <a:ext cx="3135036" cy="3592735"/>
          </a:xfrm>
          <a:prstGeom prst="rect">
            <a:avLst/>
          </a:prstGeom>
        </p:spPr>
      </p:pic>
      <p:pic>
        <p:nvPicPr>
          <p:cNvPr id="6" name="Рисунок 5" descr="20211213_16500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6685332" y="744163"/>
            <a:ext cx="2714644" cy="1797773"/>
          </a:xfrm>
          <a:prstGeom prst="rect">
            <a:avLst/>
          </a:prstGeom>
        </p:spPr>
      </p:pic>
      <p:pic>
        <p:nvPicPr>
          <p:cNvPr id="7" name="Рисунок 6" descr="20211213_16502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5400000">
            <a:off x="4631508" y="4298186"/>
            <a:ext cx="2643204" cy="1904965"/>
          </a:xfrm>
          <a:prstGeom prst="rect">
            <a:avLst/>
          </a:prstGeom>
        </p:spPr>
      </p:pic>
      <p:pic>
        <p:nvPicPr>
          <p:cNvPr id="9" name="Рисунок 8" descr="20211213_16502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5400000">
            <a:off x="6431276" y="3998615"/>
            <a:ext cx="3257099" cy="1832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74638"/>
            <a:ext cx="4143404" cy="15112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3. Игра «Модный показ».</a:t>
            </a:r>
            <a:br>
              <a:rPr lang="ru-RU" sz="2000" b="1" dirty="0" smtClean="0"/>
            </a:br>
            <a:r>
              <a:rPr lang="ru-RU" sz="2000" b="1" dirty="0" smtClean="0"/>
              <a:t>1. Дети выбирают комплекты одежды. </a:t>
            </a:r>
            <a:br>
              <a:rPr lang="ru-RU" sz="2000" b="1" dirty="0" smtClean="0"/>
            </a:br>
            <a:r>
              <a:rPr lang="ru-RU" sz="2000" b="1" dirty="0" smtClean="0"/>
              <a:t>2. Дети одевают кукол на панно.</a:t>
            </a:r>
            <a:br>
              <a:rPr lang="ru-RU" sz="2000" b="1" dirty="0" smtClean="0"/>
            </a:br>
            <a:r>
              <a:rPr lang="ru-RU" sz="2000" b="1" dirty="0" smtClean="0"/>
              <a:t>3. Дети покупают понравившийся  комплект.</a:t>
            </a:r>
            <a:endParaRPr lang="ru-RU" sz="2000" b="1" dirty="0"/>
          </a:p>
        </p:txBody>
      </p:sp>
      <p:pic>
        <p:nvPicPr>
          <p:cNvPr id="3" name="Рисунок 2" descr="20211024_00234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14282" y="214290"/>
            <a:ext cx="2062770" cy="3000372"/>
          </a:xfrm>
          <a:prstGeom prst="rect">
            <a:avLst/>
          </a:prstGeom>
        </p:spPr>
      </p:pic>
      <p:pic>
        <p:nvPicPr>
          <p:cNvPr id="4" name="Рисунок 3" descr="20211024_00224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57422" y="3571876"/>
            <a:ext cx="3551220" cy="2880505"/>
          </a:xfrm>
          <a:prstGeom prst="rect">
            <a:avLst/>
          </a:prstGeom>
        </p:spPr>
      </p:pic>
      <p:pic>
        <p:nvPicPr>
          <p:cNvPr id="5" name="Рисунок 4" descr="20211024_00231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66887" y="1928802"/>
            <a:ext cx="3077113" cy="4500594"/>
          </a:xfrm>
          <a:prstGeom prst="rect">
            <a:avLst/>
          </a:prstGeom>
        </p:spPr>
      </p:pic>
      <p:pic>
        <p:nvPicPr>
          <p:cNvPr id="6" name="Рисунок 5" descr="20211213_23581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3429000"/>
            <a:ext cx="2127552" cy="3059523"/>
          </a:xfrm>
          <a:prstGeom prst="rect">
            <a:avLst/>
          </a:prstGeom>
        </p:spPr>
      </p:pic>
      <p:pic>
        <p:nvPicPr>
          <p:cNvPr id="7" name="Рисунок 6" descr="20211213_23590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00297" y="214290"/>
            <a:ext cx="2214579" cy="3272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/>
              <a:t>4. Игра «Какие бывают ткани?».</a:t>
            </a:r>
            <a:br>
              <a:rPr lang="ru-RU" sz="2000" b="1" dirty="0" smtClean="0"/>
            </a:br>
            <a:r>
              <a:rPr lang="ru-RU" sz="2000" b="1" dirty="0" smtClean="0"/>
              <a:t>1. Дети раскладывают ткани.</a:t>
            </a:r>
            <a:br>
              <a:rPr lang="ru-RU" sz="2000" b="1" dirty="0" smtClean="0"/>
            </a:br>
            <a:r>
              <a:rPr lang="ru-RU" sz="2000" b="1" dirty="0" smtClean="0"/>
              <a:t>2. Находят карточку с названием ткани (хлопок, шёлк, шерсть и т.д..)</a:t>
            </a:r>
            <a:endParaRPr lang="ru-RU" sz="2000" b="1" dirty="0"/>
          </a:p>
        </p:txBody>
      </p:sp>
      <p:pic>
        <p:nvPicPr>
          <p:cNvPr id="3" name="Рисунок 2" descr="20211215_1353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571612"/>
            <a:ext cx="8382060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5. Сюжетно-ролевая игра «Ателье».</a:t>
            </a:r>
            <a:br>
              <a:rPr lang="ru-RU" sz="2000" b="1" dirty="0" smtClean="0"/>
            </a:br>
            <a:r>
              <a:rPr lang="ru-RU" sz="2000" b="1" dirty="0" smtClean="0"/>
              <a:t>Роли: заказчик, приёмщик, портной.</a:t>
            </a:r>
            <a:endParaRPr lang="ru-RU" sz="2000" b="1" dirty="0"/>
          </a:p>
        </p:txBody>
      </p:sp>
      <p:pic>
        <p:nvPicPr>
          <p:cNvPr id="3" name="Рисунок 2" descr="20211215_1058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1214422"/>
            <a:ext cx="3071834" cy="5461039"/>
          </a:xfrm>
          <a:prstGeom prst="rect">
            <a:avLst/>
          </a:prstGeom>
        </p:spPr>
      </p:pic>
      <p:pic>
        <p:nvPicPr>
          <p:cNvPr id="4" name="Рисунок 3" descr="20211215_10585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98856" y="1214422"/>
            <a:ext cx="3053974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54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Кто работает в Доме моды?</vt:lpstr>
      <vt:lpstr>     МОДЕЛЬЕР. Модельер-художник придумывает разные коллекции одежды. Рисует эскизы новых моделей. Модельер-конструктор делает выкройки для пошива этих моделей    </vt:lpstr>
      <vt:lpstr> ЗАКРОЙЩИК.  Закройщик занимается раскроем  ткани для шитья изделия.</vt:lpstr>
      <vt:lpstr>ШВЕЯ. Швея осуществляет пошив изделия. </vt:lpstr>
      <vt:lpstr>1. Игра «Ателье». Что необходимо сделать для заказа изделия в ателье? 1. Выбрать изделие и фасон. 2. Снять мерки с человека. 3. Выбрать ткань, фурнитуру (пуговицы, молнию), цвет нити и т.д.. 4. Оплатить заказ.</vt:lpstr>
      <vt:lpstr>   2. Игра  «Модельеры». 1. Дети выбирают изделие  (платье, брюки, свитеры и т.д.).  2. Выбирают выкройку, обводят её. 3.  Рисуют фасон и расцветку. </vt:lpstr>
      <vt:lpstr>3. Игра «Модный показ». 1. Дети выбирают комплекты одежды.  2. Дети одевают кукол на панно. 3. Дети покупают понравившийся  комплект.</vt:lpstr>
      <vt:lpstr>4. Игра «Какие бывают ткани?». 1. Дети раскладывают ткани. 2. Находят карточку с названием ткани (хлопок, шёлк, шерсть и т.д..)</vt:lpstr>
      <vt:lpstr>5. Сюжетно-ролевая игра «Ателье». Роли: заказчик, приёмщик, портной.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работает в Доме моды?</dc:title>
  <dc:creator>1</dc:creator>
  <cp:lastModifiedBy>1</cp:lastModifiedBy>
  <cp:revision>24</cp:revision>
  <dcterms:created xsi:type="dcterms:W3CDTF">2021-12-10T21:01:41Z</dcterms:created>
  <dcterms:modified xsi:type="dcterms:W3CDTF">2022-04-29T19:10:10Z</dcterms:modified>
</cp:coreProperties>
</file>