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>
        <p:scale>
          <a:sx n="100" d="100"/>
          <a:sy n="100" d="100"/>
        </p:scale>
        <p:origin x="-1248" y="2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AFEFA2E-B1D2-43CD-ABA3-50854F524DE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B73FC6-12A0-49EF-B30B-E4593DACD4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консультации\1527516447_south-sea-pear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40768" y="2555776"/>
            <a:ext cx="4642361" cy="1446550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глубины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2816" y="5292080"/>
            <a:ext cx="35848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 выходного дня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родителей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91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820" y="467544"/>
            <a:ext cx="6480720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Океанариум Санкт-Петербурга — единственный океанариум в городе Санкт-Петербурге и первый в России.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в центре города в торгово-развлекательном комплексе «Планета Нептун».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с 27 апреля 2006 года. Проект океанариума разработан финским архитектором Ханну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Лайтила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(фин.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Hannu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Laitila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также разработал «Дом Финляндии» в Санкт-Петербурге.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Океанариум пользуется популярностью у горожан и туристов и является одной из главных достопримечательностей Санкт-Петербурга.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океанариум посещает 600 тысяч человек. Океанариум в Санкт-Петербурге является трехуровневым.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океанариума оборудовано лифтами и пандусами и удобно для посещения людьми с ограниченными возможностями. </a:t>
            </a:r>
          </a:p>
          <a:p>
            <a:pPr algn="just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Documents and Settings\Администратор\Рабочий стол\фото\Screenshot_2019-05-14-09-51-5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50" b="17375"/>
          <a:stretch/>
        </p:blipFill>
        <p:spPr bwMode="auto">
          <a:xfrm>
            <a:off x="2564904" y="6466247"/>
            <a:ext cx="3888432" cy="23142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6199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1907704"/>
            <a:ext cx="5904656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 Океанариума в Санкт-Петербурге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Санкт-Петербург, ул. Марата, дом 86.</a:t>
            </a: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(921) 932-21-84</a:t>
            </a: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метро Звенигородская или Пушкинская. От нее 5 минут пешком.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предлагаем Вам и Вашим детям посетить Санкт - Петербургский океанариум.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Documents and Settings\Администратор\Рабочий стол\фото\Screenshot_2019-05-14-09-47-3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75" b="17500"/>
          <a:stretch/>
        </p:blipFill>
        <p:spPr bwMode="auto">
          <a:xfrm>
            <a:off x="2865540" y="6510179"/>
            <a:ext cx="3388995" cy="2238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Documents and Settings\Администратор\Рабочий стол\фото\Screenshot_2019-05-14-09-46-03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75" b="20000"/>
          <a:stretch/>
        </p:blipFill>
        <p:spPr bwMode="auto">
          <a:xfrm>
            <a:off x="377188" y="231304"/>
            <a:ext cx="2990850" cy="1676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66271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467544"/>
            <a:ext cx="604867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Экспозиция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океанариуме представлена живая коллекция, содержащая более 4500 экземпляров рыб и водных беспозвоночных,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относящихся почти к 150 видам.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площади около 5000 м расположено 57 аквариумов общим объёмом более 1,5 миллионов литров воды.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Экспозиция океанариума разделена на тематические зоны:</a:t>
            </a: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Рыбы умеренных и тропических широт</a:t>
            </a: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Экспозиция с рыбами Южной Америки, Африки, Юго-Восточной Азии. Посетители могут познакомиться с рыбами Амазонки — пираньями, арапаймами, скатами-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хвостоколами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дискусами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неонами, амфибиями - квакшами, древолазами и рогатками и др.</a:t>
            </a:r>
          </a:p>
        </p:txBody>
      </p:sp>
      <p:pic>
        <p:nvPicPr>
          <p:cNvPr id="6" name="Рисунок 5" descr="C:\Documents and Settings\Администратор\Рабочий стол\фото\Screenshot_2019-05-14-09-42-36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50" b="17625"/>
          <a:stretch/>
        </p:blipFill>
        <p:spPr bwMode="auto">
          <a:xfrm>
            <a:off x="2708920" y="6372200"/>
            <a:ext cx="3528392" cy="24460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21252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611560"/>
            <a:ext cx="597666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к океану</a:t>
            </a:r>
          </a:p>
          <a:p>
            <a:pPr lvl="0">
              <a:lnSpc>
                <a:spcPct val="150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Экспозиция, открытая в 2012 году, ведёт из пресной зоны в морскую зону. Здесь расположены 2 аквариума с морскими обитателями, один из которых — цилиндрический аквариум — имеет глубину около 7 метров.</a:t>
            </a:r>
          </a:p>
          <a:p>
            <a:pPr lvl="0">
              <a:lnSpc>
                <a:spcPct val="150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медуз</a:t>
            </a:r>
          </a:p>
          <a:p>
            <a:pPr lvl="0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 на скамейке напротив аквариума можно долго наблюдать за неторопливыми движениями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медуз-ушастых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аурелий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 descr="C:\Documents and Settings\Администратор\Рабочий стол\Саша океанариум\IMG_340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66"/>
          <a:stretch/>
        </p:blipFill>
        <p:spPr bwMode="auto">
          <a:xfrm>
            <a:off x="1849946" y="4858876"/>
            <a:ext cx="3086100" cy="2676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5901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251520"/>
            <a:ext cx="6264696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скалистого побережья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аквариумы-бассейны, в которых можно увидеть морских звёзд, мечехвостов, кошачьих акул, скатов-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хвостоколов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других обитателей прибрежной зоны.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акульем питомнике можно понаблюдать за развитием эмбрионов кошачьих акул. Работает установка для имитации волны прибоя.</a:t>
            </a:r>
          </a:p>
          <a:p>
            <a:pPr>
              <a:lnSpc>
                <a:spcPct val="150000"/>
              </a:lnSpc>
            </a:pPr>
            <a:endParaRPr lang="ru-RU" sz="14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4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4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</a:t>
            </a:r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аквариум объёмом 750 тысяч литров с прозрачным тоннелем длиной 35 м и смотровым окном 7?3 м.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аквариума 290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Глубина 3,5 м.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Движущаяся дорожка ведёт к затонувшему кораблю мимо подводных скал и коралловых рифов.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аквариуме обитают акулы (акулы-няньки, зебровая акула,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чернопёрые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рифовые акулы и др.), мурены,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груперы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проводится шоу с акулами (со вторника по воскресенье в 19.00).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Documents and Settings\Администратор\Рабочий стол\фото\Screenshot_2019-05-14-09-40-06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00" b="17625"/>
          <a:stretch/>
        </p:blipFill>
        <p:spPr bwMode="auto">
          <a:xfrm>
            <a:off x="3068961" y="6732240"/>
            <a:ext cx="3528392" cy="2281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Documents and Settings\Администратор\Рабочий стол\фото\Screenshot_2019-05-14-09-40-4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49" b="25751"/>
          <a:stretch/>
        </p:blipFill>
        <p:spPr bwMode="auto">
          <a:xfrm>
            <a:off x="3573016" y="2411760"/>
            <a:ext cx="2736304" cy="131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1922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509350"/>
            <a:ext cx="633670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Коралловый риф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Демонстрирует разнообразие обитателей коралловых рифов — рыб и беспозвоночных (яркие рыбки, морские ежи, живые кораллы).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Рыбы и млекопитающие Северо-Запада России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с обитателями Балтийского моря — серыми длинномордыми тюленями. </a:t>
            </a:r>
          </a:p>
          <a:p>
            <a:pPr>
              <a:lnSpc>
                <a:spcPct val="150000"/>
              </a:lnSpc>
            </a:pP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Тюленариум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открылся в 2007 году. Первый тюлень — самка по кличке Ума.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апреле 2007 года она была найдена раненой на берегу Финского залива в пригороде г. Санкт-Петербурга и передана в океанариум.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два тюленя (самец Гоша и самка Даша) были переведены из аквариума в г. Клайпеда (Литва), где они родились в 2007 году.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2018 года зал открыт после реконструкции с посадочными местами для посетителей.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Documents and Settings\Администратор\Рабочий стол\фото\Screenshot_2019-05-14-09-48-47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76" b="20124"/>
          <a:stretch/>
        </p:blipFill>
        <p:spPr bwMode="auto">
          <a:xfrm>
            <a:off x="1772816" y="5508104"/>
            <a:ext cx="4104367" cy="2609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1552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395536"/>
            <a:ext cx="6264696" cy="32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зона с отдельными аквариумами, посвященными обитателям северных морей.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Необычные обитатели Океанариума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 2017 года в Океанариуме появились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бескоготные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азиатские выдры, которые быстро стали любимцами публики.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 им предлагали посетители.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2017 года в Океанариума появилась Оливковая черепаха Эльза. История её появления в Санкт-Петербурге очень необычна.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ноябре 2015 года в Санкт-Петербургский Океанариум обратился Себастьян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Страдаль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менеджер реабилитационного центра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Documents and Settings\Администратор\Рабочий стол\фото\Screenshot_2019-05-14-09-41-45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51" b="17249"/>
          <a:stretch/>
        </p:blipFill>
        <p:spPr bwMode="auto">
          <a:xfrm>
            <a:off x="1368189" y="4427984"/>
            <a:ext cx="4049613" cy="28803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4612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220</TotalTime>
  <Words>594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Иван</cp:lastModifiedBy>
  <cp:revision>11</cp:revision>
  <cp:lastPrinted>2019-05-14T07:17:29Z</cp:lastPrinted>
  <dcterms:created xsi:type="dcterms:W3CDTF">2019-05-14T05:42:13Z</dcterms:created>
  <dcterms:modified xsi:type="dcterms:W3CDTF">2020-10-26T13:08:59Z</dcterms:modified>
</cp:coreProperties>
</file>