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1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4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69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8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2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77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5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7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75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67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1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EA381-05DD-4113-BA7C-CEF78EAE8BE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FF47-8CE5-46EF-A6E7-9C2658AEA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4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5176" y="617516"/>
            <a:ext cx="5798128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 детей на праздниках в детском саду»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или утренник в детском саду – явление достаточно частое. Помимо календарных праздников отмечаются дни рождения, проходят красочные представления. На этот случай в гардеробе малыша должна быть как минимум пара красивых и нарядных вещей.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 того, в какой одежде присутствует ребенок на празднике, зависит их комфорт и эмоциональное состояние. Неудобная обувь и одежда мешает ребятам двигаться свободно. И тогда ребенок не может выполнить то или иное танцевальное движение, начинает стесняться, расстраиваться, что у него ничего не получается. 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из-за неподходящей для танцев обуви, ребенок может получить травму, подвернуть ногу и т. д. Обувь должна быть по размеру, быть наиболее безопасной при активном движении ребенка на празднике, а также удобной для танцев и игр.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Слишком теплая одежда так же не подходит для музыкальных занятий. Дети много двигаются, им становится жарко. Хорошо, если рукава у костюма будут короткими, тогда ребенку не будет жарко.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забывать и об опрятном внешнем виде. Музыкальный руководитель дает не только специальные музыкальные занятия, но и эстетические. Да и самому ребенку приятнее танцевать, когда он выглядит безупречно. Помогите своим детям подобрать удобную одежду и обувь и они будут радовать Вас на праздниках своими танцами и улыбками.</a:t>
            </a:r>
          </a:p>
          <a:p>
            <a:pPr algn="ctr"/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одежды для детей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сандалии, черные брюки или шорты (не джинсы), удобная рубашка.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сандалии, красивая, нарядная юбка или платье, аккуратная прическа. Девочкам очень неудобно, если в платье вставлен обруч. Старайтесь этого избегать. Помните, что девочки, как и все женщины, боятся измять свой наряд. А ведь, возможно, что на празднике им придется и поиграть. Хорошо, если платье будет из не очень мнущегося материала.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праздники рекомендуем приходить в нарядной праздничной одежде, аккуратно причесанными и с хорошим настроением. В зависимости от сценария детям выдаются костюмы или элементы костюмов.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убедительно просим переодевать свою обувь и снять верхнюю одежду, так как дети часто приглашают своих мам и пап на танец и иногда родители участвуют в конкурсах и аттракционах.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4494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48</Words>
  <Application>Microsoft Office PowerPoint</Application>
  <PresentationFormat>Лист A4 (210x297 мм)</PresentationFormat>
  <Paragraphs>13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yumis1311 yumis1311</dc:creator>
  <cp:lastModifiedBy>yumis1311 yumis1311</cp:lastModifiedBy>
  <cp:revision>2</cp:revision>
  <dcterms:created xsi:type="dcterms:W3CDTF">2021-12-08T14:00:43Z</dcterms:created>
  <dcterms:modified xsi:type="dcterms:W3CDTF">2021-12-08T14:21:10Z</dcterms:modified>
</cp:coreProperties>
</file>