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8" r:id="rId3"/>
    <p:sldId id="261" r:id="rId4"/>
    <p:sldId id="262" r:id="rId5"/>
    <p:sldId id="274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83" y="43903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Нетрадиционная техника рисования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«штампами из картонной втулки»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как Средство развития творческих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способностей у детей 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Старшего дошкольного возраста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3129935"/>
            <a:ext cx="576064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  <a:latin typeface="Trebuchet MTimes New RS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rebuchet MTimes New RS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srgbClr val="002060"/>
              </a:solidFill>
              <a:latin typeface="Trebuchet MTimes New RS"/>
              <a:ea typeface="Verdana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Автор - Пантелеева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Елена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Владимировна,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воспитатель муниципального бюджетного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дошкольного образовательного учреждения «Детский сад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№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62 «Родничок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» комбинированного вида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              2022год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9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Картонная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втулка хороша тем, что очень легко принимает любые формы. Вы можете сложить из нее любые геометрические фигуры – квадрат, треугольник, круг, овал и т.д. А еще из втулки легко могут получиться сердечко, звездочка, волна, капелька, молния и т.д.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01008"/>
            <a:ext cx="482453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780928"/>
            <a:ext cx="3816423" cy="26642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332657"/>
            <a:ext cx="7056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Темы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рисования разнообразны. Это и: праздничный салют, краски осени, забавные зайчата и т.д.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08954" y="2259218"/>
            <a:ext cx="2664296" cy="367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 занятий у нас возникают новые идеи, связанные с комбинацией различных материалов, начинаем экспериментировать, пробовать и придумывать что-то новое и интересное. Данная деятельность завораживает и увлекает не только детей, но и нас. 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933056"/>
            <a:ext cx="432048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8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92696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реализации поставленных нами задач, происходит тесное взаимодействие с родителями: индивидуальные консультации, беседы, рекомендации, мастер – классы по нетрадиционным техникам в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выставка совместных работ с использованием нетрадиционных материалов. Такое сотрудничество способствует развитию творческой активности детей не только на занятиях по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и в свободной деятельности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52160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Опыт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показал, что рисование «штампами из картонной втулки» играет важную роль для развития творческих способностей детей старшего дошкольного возраста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Детские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стали разнообразными, интересными, удивляют своей непредсказуемостью.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513207"/>
            <a:ext cx="2448272" cy="3084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13207"/>
            <a:ext cx="2448272" cy="308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1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92697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нетрадиционных техник рисования делает процесс обучения рисования интересным, захватывающим и радостным. Эта работа помогает развить у детей устойчивый интерес к изобразительной деятельности, эмоциональную сферу, эстетические чувства. Благодаря нетрадиционным техникам рисования дети становятся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раскованнее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смелее, непосредственнее, получают свободу для самореализации и самовыражения.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9777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-210997"/>
            <a:ext cx="4176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0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79208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	Детская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изобразительная деятельность по своим объективным возможностям носит творческий характер. Создавая изображение на листе бумаги, ребенок познает средства изображения, запоминает их характерные особенности и детали, овладевает изобразительными умениями и навыками, учится осознанно их использовать. При реализации этих возможностей в условиях правильного руководства ребенок развивается как творческая личность. Дети, как правило, рисуют не предмет, а обобщенное знание о нем, обозначая индивидуальные черты лишь символическими признаками.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38532" y="1279793"/>
            <a:ext cx="72058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04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Творчество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 деятельности, создающий качественно новые материальные и духовные ценности или итог создания объективно нового. Основной критерий, отличающий творчество от производства – уникальность его результата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Использование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нетрадиционных техник рисования позволяет педагогу создать оптимальные условия для творческой изобразительной деятельности, в которой дети не ограничены своими умениями, навыками.</a:t>
            </a:r>
          </a:p>
        </p:txBody>
      </p:sp>
    </p:spTree>
    <p:extLst>
      <p:ext uri="{BB962C8B-B14F-4D97-AF65-F5344CB8AC3E}">
        <p14:creationId xmlns:p14="http://schemas.microsoft.com/office/powerpoint/2010/main" val="3039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4276" y="671166"/>
            <a:ext cx="3064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>
                <a:latin typeface="Verdana" pitchFamily="34" charset="0"/>
                <a:ea typeface="Verdana" pitchFamily="34" charset="0"/>
              </a:rPr>
              <a:t>.</a:t>
            </a:r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71112"/>
            <a:ext cx="6984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1112"/>
            <a:ext cx="79208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Термин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«нетрадиционный»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 использование материалов, инструментов, способов рисования, которые не являются общепринятыми, традиционными.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работе с детьми мы используем следующие техники нетрадиционного рисования: рисование пальчиками, ватными палочками, ладошкой, поролоновой губкой и т.п.</a:t>
            </a:r>
          </a:p>
        </p:txBody>
      </p:sp>
    </p:spTree>
    <p:extLst>
      <p:ext uri="{BB962C8B-B14F-4D97-AF65-F5344CB8AC3E}">
        <p14:creationId xmlns:p14="http://schemas.microsoft.com/office/powerpoint/2010/main" val="168758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671166"/>
            <a:ext cx="221319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71112"/>
            <a:ext cx="77048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	Анализируя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опыт работы с детьми по развитию художественно- творческих способностей, мы пришли к выводу, что стандартный набор изобразительных материалов используемых в детских садах для современных детей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недостаточен. Поскольку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уровень умственного развития и потенциальные возможности детей стали намного выше и использование нестандартных техник в изобразительной деятельности дают мощный толчок к развитию детского интеллекта, учат маленького человечка мыслить нестандартно, а также активизируют творческую активность детей.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1112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0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0668" y="358285"/>
            <a:ext cx="69847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60649"/>
            <a:ext cx="799288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Цель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художественно – творческих способностей детей через нетрадиционные техники рисования</a:t>
            </a:r>
            <a:r>
              <a:rPr lang="ru-RU" dirty="0" smtClean="0"/>
              <a:t>.</a:t>
            </a:r>
          </a:p>
          <a:p>
            <a:pPr algn="just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многообразии нетрадиционных техник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манипулировать с разными по качеству и свойству материалами, используя нетрадиционные способы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мелкой моторики и тактильных ощущений;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конструктивного мышления;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0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определенной технологией выполнения последовательности действий;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творческой активности и самостоятельности в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свободного экспериментирования с нетрадиционными материалами и инструментами. </a:t>
            </a:r>
          </a:p>
        </p:txBody>
      </p:sp>
    </p:spTree>
    <p:extLst>
      <p:ext uri="{BB962C8B-B14F-4D97-AF65-F5344CB8AC3E}">
        <p14:creationId xmlns:p14="http://schemas.microsoft.com/office/powerpoint/2010/main" val="183613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75657" y="372576"/>
            <a:ext cx="55446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6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20688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Рисование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«штампами»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маленькая игра, которая доставляет детям радость, положительные эмоции, помогает сформировать творческую личность. Суть ее заключается в том, что изображение получается с помощью прикладывания штампа с краской к поверхности листа бумаги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3744417" cy="1800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05064"/>
            <a:ext cx="352839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6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477545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	Рисование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«штампами из картонной втулки»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- одна из наиболее любимых детьми техник. 	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	Рисуя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этим способом, дети не боятся ошибиться, так как все легко можно исправить. Из  не получившегося изображения  легко можно придумать что-то новое, поэтому ребенок  обретает уверенность в себе, преодолевает «боязнь чистого листа бумаги»,  начинает чувствовать себя маленьким художником. У него появляется интерес, а вместе с тем и желание рисовать.</a:t>
            </a:r>
          </a:p>
        </p:txBody>
      </p:sp>
    </p:spTree>
    <p:extLst>
      <p:ext uri="{BB962C8B-B14F-4D97-AF65-F5344CB8AC3E}">
        <p14:creationId xmlns:p14="http://schemas.microsoft.com/office/powerpoint/2010/main" val="5004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982</TotalTime>
  <Words>80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Georgia</vt:lpstr>
      <vt:lpstr>Times New Roman</vt:lpstr>
      <vt:lpstr>Trebuchet MS</vt:lpstr>
      <vt:lpstr>Trebuchet MTimes New RS</vt:lpstr>
      <vt:lpstr>Verdana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Дмитриевна</dc:creator>
  <cp:lastModifiedBy>Пользователь</cp:lastModifiedBy>
  <cp:revision>34</cp:revision>
  <dcterms:created xsi:type="dcterms:W3CDTF">2021-12-22T10:34:32Z</dcterms:created>
  <dcterms:modified xsi:type="dcterms:W3CDTF">2022-02-19T13:18:36Z</dcterms:modified>
</cp:coreProperties>
</file>