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0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995" autoAdjust="0"/>
    <p:restoredTop sz="94660"/>
  </p:normalViewPr>
  <p:slideViewPr>
    <p:cSldViewPr>
      <p:cViewPr>
        <p:scale>
          <a:sx n="106" d="100"/>
          <a:sy n="106" d="100"/>
        </p:scale>
        <p:origin x="-11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11" Type="http://schemas.openxmlformats.org/officeDocument/2006/relationships/image" Target="../media/image10.jpe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https://slide-share.ru/slide/2262566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4952" y="0"/>
            <a:ext cx="9298952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Рисунок 10" descr="D:\фото с телефона мамы\В библиотеке 2017\в библиотеке АТПП 2017.jpg"/>
          <p:cNvPicPr/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0166" y="142852"/>
            <a:ext cx="1831256" cy="2318086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Picture 2" descr="D:\телефон мамы\20170302_154033.jpg"/>
          <p:cNvPicPr/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7818" y="4579454"/>
            <a:ext cx="1285883" cy="168999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Рисунок 12" descr="D:\фото с телефона мамы\В библиотеке 2017\20170302_153907.jpg"/>
          <p:cNvPicPr/>
          <p:nvPr/>
        </p:nvPicPr>
        <p:blipFill>
          <a:blip r:embed="rId5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16" y="2786058"/>
            <a:ext cx="1989596" cy="2232853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Рисунок 13" descr="D:\DCIM\Camera\20180924_154008.jpg"/>
          <p:cNvPicPr/>
          <p:nvPr/>
        </p:nvPicPr>
        <p:blipFill>
          <a:blip r:embed="rId6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16" y="5143512"/>
            <a:ext cx="2096844" cy="152172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E:\Библиотека\Инжиевский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7541" y="2649394"/>
            <a:ext cx="2608343" cy="189977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3" name="Picture 7" descr="E:\Библиотека\ЭП18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00232" y="-15087162"/>
            <a:ext cx="21617559" cy="1441170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3929058" y="1142984"/>
            <a:ext cx="410445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i="1" dirty="0" smtClean="0">
                <a:solidFill>
                  <a:srgbClr val="FF0000"/>
                </a:solidFill>
                <a:latin typeface="Book Antiqua" panose="02040602050305030304" pitchFamily="18" charset="0"/>
              </a:rPr>
              <a:t>Вам -  </a:t>
            </a:r>
            <a:r>
              <a:rPr lang="ru-RU" sz="1600" b="1" i="1" dirty="0">
                <a:solidFill>
                  <a:srgbClr val="FF0000"/>
                </a:solidFill>
                <a:latin typeface="Book Antiqua" panose="02040602050305030304" pitchFamily="18" charset="0"/>
              </a:rPr>
              <a:t>80! Какой прекрасный возраст! </a:t>
            </a:r>
          </a:p>
          <a:p>
            <a:pPr algn="ctr"/>
            <a:r>
              <a:rPr lang="ru-RU" sz="1600" b="1" i="1" dirty="0">
                <a:solidFill>
                  <a:srgbClr val="FF0000"/>
                </a:solidFill>
                <a:latin typeface="Book Antiqua" panose="02040602050305030304" pitchFamily="18" charset="0"/>
              </a:rPr>
              <a:t>Для Вас теплые  слова и  поздравления!</a:t>
            </a:r>
          </a:p>
          <a:p>
            <a:pPr algn="ctr"/>
            <a:r>
              <a:rPr lang="ru-RU" sz="1600" b="1" i="1" dirty="0">
                <a:solidFill>
                  <a:srgbClr val="FF0000"/>
                </a:solidFill>
                <a:latin typeface="Book Antiqua" panose="02040602050305030304" pitchFamily="18" charset="0"/>
              </a:rPr>
              <a:t>Делами добрыми и мудростью своей Вы заслужили и любовь и уважение! </a:t>
            </a:r>
          </a:p>
          <a:p>
            <a:endParaRPr lang="ru-RU" sz="1600" dirty="0">
              <a:latin typeface="Book Antiqua" panose="0204060205030503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000364" y="214290"/>
            <a:ext cx="601866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Aharoni" panose="02010803020104030203" pitchFamily="2" charset="-79"/>
              </a:rPr>
              <a:t>С ЮБИЛЕЕМ !!!</a:t>
            </a:r>
          </a:p>
        </p:txBody>
      </p:sp>
      <p:pic>
        <p:nvPicPr>
          <p:cNvPr id="4104" name="Picture 8" descr="E:\в библиотеке 9 октября урок памяти.JPG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6033" y="2560092"/>
            <a:ext cx="2071222" cy="155341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F:\На печать\«Рукам работа — душе радость!» » Библиотеки Улан-Удэ_files\20190807_110215.jpg"/>
          <p:cNvPicPr>
            <a:picLocks noChangeAspect="1" noChangeArrowheads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3857620" y="4429132"/>
            <a:ext cx="1285884" cy="2000240"/>
          </a:xfrm>
          <a:prstGeom prst="rect">
            <a:avLst/>
          </a:prstGeom>
          <a:noFill/>
        </p:spPr>
      </p:pic>
      <p:pic>
        <p:nvPicPr>
          <p:cNvPr id="1028" name="Picture 4" descr="F:\На печать\Хосомоев.jpg"/>
          <p:cNvPicPr>
            <a:picLocks noChangeAspect="1" noChangeArrowheads="1"/>
          </p:cNvPicPr>
          <p:nvPr/>
        </p:nvPicPr>
        <p:blipFill>
          <a:blip r:embed="rId11" cstate="screen"/>
          <a:srcRect/>
          <a:stretch>
            <a:fillRect/>
          </a:stretch>
        </p:blipFill>
        <p:spPr bwMode="auto">
          <a:xfrm>
            <a:off x="1214414" y="4572008"/>
            <a:ext cx="2500330" cy="211176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66006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https://slide-share.ru/slide/2262566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4952" y="0"/>
            <a:ext cx="9298952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E:\Библиотека\Эп 17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282" y="4214818"/>
            <a:ext cx="3238522" cy="242889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E:\Библиотека\ТМ17 2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3570" y="4429131"/>
            <a:ext cx="3380956" cy="225397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E:\Библиотека\Наталья Андреевна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7884" y="1714488"/>
            <a:ext cx="3000396" cy="200026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771800" y="188640"/>
            <a:ext cx="54006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>
                <a:solidFill>
                  <a:srgbClr val="FF0000"/>
                </a:solidFill>
                <a:latin typeface="Book Antiqua" panose="02040602050305030304" pitchFamily="18" charset="0"/>
              </a:rPr>
              <a:t>Пускай на всех  хватает бодрости и сил,</a:t>
            </a:r>
          </a:p>
          <a:p>
            <a:pPr algn="ctr"/>
            <a:r>
              <a:rPr lang="ru-RU" b="1" i="1" dirty="0">
                <a:solidFill>
                  <a:srgbClr val="FF0000"/>
                </a:solidFill>
                <a:latin typeface="Book Antiqua" panose="02040602050305030304" pitchFamily="18" charset="0"/>
              </a:rPr>
              <a:t>И пусть здоровье будет безупречно!</a:t>
            </a:r>
          </a:p>
          <a:p>
            <a:pPr algn="ctr"/>
            <a:r>
              <a:rPr lang="ru-RU" b="1" i="1" dirty="0">
                <a:solidFill>
                  <a:srgbClr val="FF0000"/>
                </a:solidFill>
                <a:latin typeface="Book Antiqua" panose="02040602050305030304" pitchFamily="18" charset="0"/>
              </a:rPr>
              <a:t>И, чтобы каждый день у Вас счастливым был!</a:t>
            </a:r>
          </a:p>
          <a:p>
            <a:pPr algn="ctr"/>
            <a:r>
              <a:rPr lang="ru-RU" b="1" i="1" dirty="0">
                <a:solidFill>
                  <a:srgbClr val="FF0000"/>
                </a:solidFill>
                <a:latin typeface="Book Antiqua" panose="02040602050305030304" pitchFamily="18" charset="0"/>
              </a:rPr>
              <a:t>Пусть дарят близкие читатели внимание сердечное!</a:t>
            </a:r>
          </a:p>
        </p:txBody>
      </p:sp>
      <p:sp>
        <p:nvSpPr>
          <p:cNvPr id="3074" name="AutoShape 2" descr="F:\%D0%9D%D0%B0 %D0%BF%D0%B5%D1%87%D0%B0%D1%82%D1%8C\%D0%94%D0%B5%D0%BD%D1%8C %D0%A5%D0%B8%D1%80%D0%BE%D1%81%D0%B8%D0%BC%D1%8B %C2%BB %D0%91%D0%B8%D0%B1%D0%BB%D0%B8%D0%BE%D1%82%D0%B5%D0%BA%D0%B8 %D0%A3%D0%BB%D0%B0%D0%BD-%D0%A3%D0%B4%D1%8D_files\20190814_11125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76" name="Picture 4" descr="http://cbs-uu.ru/wp-content/uploads/2019/08/20190814_115721-1024x575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3214678" y="2643182"/>
            <a:ext cx="3053322" cy="1714512"/>
          </a:xfrm>
          <a:prstGeom prst="rect">
            <a:avLst/>
          </a:prstGeom>
          <a:noFill/>
        </p:spPr>
      </p:pic>
      <p:pic>
        <p:nvPicPr>
          <p:cNvPr id="3077" name="Picture 5" descr="F:\На печать\IMG_20190506_161713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1000100" y="1714488"/>
            <a:ext cx="2666320" cy="2000240"/>
          </a:xfrm>
          <a:prstGeom prst="rect">
            <a:avLst/>
          </a:prstGeom>
          <a:noFill/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714744" y="4071942"/>
            <a:ext cx="1714512" cy="2678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893120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117</TotalTime>
  <Words>61</Words>
  <Application>Microsoft Office PowerPoint</Application>
  <PresentationFormat>Экран (4:3)</PresentationFormat>
  <Paragraphs>8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Слайд 1</vt:lpstr>
      <vt:lpstr>Слайд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1</cp:lastModifiedBy>
  <cp:revision>12</cp:revision>
  <dcterms:created xsi:type="dcterms:W3CDTF">2019-11-09T19:51:23Z</dcterms:created>
  <dcterms:modified xsi:type="dcterms:W3CDTF">2022-04-29T02:41:40Z</dcterms:modified>
</cp:coreProperties>
</file>