
<file path=[Content_Types].xml><?xml version="1.0" encoding="utf-8"?>
<Types xmlns="http://schemas.openxmlformats.org/package/2006/content-types">
  <Default Extension="mp3" ContentType="audio/unknown"/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4" r:id="rId3"/>
    <p:sldId id="266" r:id="rId4"/>
    <p:sldId id="257" r:id="rId5"/>
    <p:sldId id="258" r:id="rId6"/>
    <p:sldId id="260" r:id="rId7"/>
    <p:sldId id="261" r:id="rId8"/>
    <p:sldId id="262" r:id="rId9"/>
    <p:sldId id="263" r:id="rId10"/>
    <p:sldId id="259" r:id="rId11"/>
    <p:sldId id="265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4D65C-5F78-4140-A9E2-01CBA2625BF8}" type="datetimeFigureOut">
              <a:rPr lang="ru-RU" smtClean="0"/>
              <a:t>21.01.2022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F9B64-B8B1-463E-939F-16A124774C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39488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4D65C-5F78-4140-A9E2-01CBA2625BF8}" type="datetimeFigureOut">
              <a:rPr lang="ru-RU" smtClean="0"/>
              <a:t>21.01.2022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F9B64-B8B1-463E-939F-16A124774C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95567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4D65C-5F78-4140-A9E2-01CBA2625BF8}" type="datetimeFigureOut">
              <a:rPr lang="ru-RU" smtClean="0"/>
              <a:t>21.01.2022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F9B64-B8B1-463E-939F-16A124774C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50502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4D65C-5F78-4140-A9E2-01CBA2625BF8}" type="datetimeFigureOut">
              <a:rPr lang="ru-RU" smtClean="0"/>
              <a:t>21.01.2022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F9B64-B8B1-463E-939F-16A124774C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86265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4D65C-5F78-4140-A9E2-01CBA2625BF8}" type="datetimeFigureOut">
              <a:rPr lang="ru-RU" smtClean="0"/>
              <a:t>21.01.2022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F9B64-B8B1-463E-939F-16A124774C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44185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4D65C-5F78-4140-A9E2-01CBA2625BF8}" type="datetimeFigureOut">
              <a:rPr lang="ru-RU" smtClean="0"/>
              <a:t>21.01.2022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F9B64-B8B1-463E-939F-16A124774C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19163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4D65C-5F78-4140-A9E2-01CBA2625BF8}" type="datetimeFigureOut">
              <a:rPr lang="ru-RU" smtClean="0"/>
              <a:t>21.01.2022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F9B64-B8B1-463E-939F-16A124774C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09005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4D65C-5F78-4140-A9E2-01CBA2625BF8}" type="datetimeFigureOut">
              <a:rPr lang="ru-RU" smtClean="0"/>
              <a:t>21.01.2022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F9B64-B8B1-463E-939F-16A124774C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66794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4D65C-5F78-4140-A9E2-01CBA2625BF8}" type="datetimeFigureOut">
              <a:rPr lang="ru-RU" smtClean="0"/>
              <a:t>21.01.2022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F9B64-B8B1-463E-939F-16A124774C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70705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4D65C-5F78-4140-A9E2-01CBA2625BF8}" type="datetimeFigureOut">
              <a:rPr lang="ru-RU" smtClean="0"/>
              <a:t>21.01.2022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F9B64-B8B1-463E-939F-16A124774C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73201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4D65C-5F78-4140-A9E2-01CBA2625BF8}" type="datetimeFigureOut">
              <a:rPr lang="ru-RU" smtClean="0"/>
              <a:t>21.01.2022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F9B64-B8B1-463E-939F-16A124774C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26125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84D65C-5F78-4140-A9E2-01CBA2625BF8}" type="datetimeFigureOut">
              <a:rPr lang="ru-RU" smtClean="0"/>
              <a:t>21.01.2022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0F9B64-B8B1-463E-939F-16A124774C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39703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5" Type="http://schemas.openxmlformats.org/officeDocument/2006/relationships/image" Target="../media/image2.png"/><Relationship Id="rId4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260648"/>
            <a:ext cx="8352928" cy="3339803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b="1" dirty="0"/>
              <a:t>НОД: </a:t>
            </a:r>
            <a:r>
              <a:rPr lang="ru-RU" dirty="0"/>
              <a:t>«</a:t>
            </a:r>
            <a:r>
              <a:rPr lang="en-US" dirty="0"/>
              <a:t>SOS</a:t>
            </a:r>
            <a:r>
              <a:rPr lang="ru-RU" dirty="0"/>
              <a:t>. Поможем Ворону освободить пернатых друзей от чар Снежной королевы»</a:t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52579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oksana\Desktop\15e400d8703709a7cc33a7a13f2357df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991"/>
            <a:ext cx="9144000" cy="68599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16253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oksana\Desktop\15e400d8703709a7cc33a7a13f2357df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991"/>
            <a:ext cx="9144000" cy="68599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51978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700808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en-US" b="1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SOS</a:t>
            </a:r>
            <a:endParaRPr lang="ru-RU" b="1" dirty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772816"/>
            <a:ext cx="9144000" cy="5085184"/>
          </a:xfrm>
        </p:spPr>
      </p:pic>
      <p:pic>
        <p:nvPicPr>
          <p:cNvPr id="3" name="0521a4cc4788952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>
            <a:duotone>
              <a:prstClr val="black"/>
              <a:schemeClr val="accent2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1835696" y="558924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63802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42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4178"/>
            <a:ext cx="9144000" cy="6892178"/>
          </a:xfrm>
        </p:spPr>
      </p:pic>
    </p:spTree>
    <p:extLst>
      <p:ext uri="{BB962C8B-B14F-4D97-AF65-F5344CB8AC3E}">
        <p14:creationId xmlns:p14="http://schemas.microsoft.com/office/powerpoint/2010/main" val="988692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700808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en-US" b="1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SOS</a:t>
            </a:r>
            <a:endParaRPr lang="ru-RU" b="1" dirty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772816"/>
            <a:ext cx="9144000" cy="4968552"/>
          </a:xfrm>
        </p:spPr>
      </p:pic>
      <p:pic>
        <p:nvPicPr>
          <p:cNvPr id="2050" name="Picture 2" descr="C:\Users\oksana\Desktop\blue-envelope_1101-752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443158">
            <a:off x="6603789" y="2771240"/>
            <a:ext cx="2981325" cy="24907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54732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oksana\Desktop\15e400d8703709a7cc33a7a13f2357df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991"/>
            <a:ext cx="9144000" cy="68599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Овал 3"/>
          <p:cNvSpPr/>
          <p:nvPr/>
        </p:nvSpPr>
        <p:spPr>
          <a:xfrm>
            <a:off x="452469" y="116632"/>
            <a:ext cx="1944216" cy="151216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3563888" y="991549"/>
            <a:ext cx="1944216" cy="151216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5292080" y="2708920"/>
            <a:ext cx="1944216" cy="151216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1115616" y="3861048"/>
            <a:ext cx="3257155" cy="259228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6264188" y="4725144"/>
            <a:ext cx="2124236" cy="1719599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9344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oksana\Desktop\15e400d8703709a7cc33a7a13f2357df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991"/>
            <a:ext cx="9144000" cy="68599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Овал 3"/>
          <p:cNvSpPr/>
          <p:nvPr/>
        </p:nvSpPr>
        <p:spPr>
          <a:xfrm>
            <a:off x="452469" y="116632"/>
            <a:ext cx="1944216" cy="151216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3563888" y="991549"/>
            <a:ext cx="1944216" cy="151216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5292080" y="2708920"/>
            <a:ext cx="1944216" cy="151216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6264188" y="4725144"/>
            <a:ext cx="2124236" cy="1719599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2495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oksana\Desktop\15e400d8703709a7cc33a7a13f2357df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991"/>
            <a:ext cx="9144000" cy="68599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Овал 6"/>
          <p:cNvSpPr/>
          <p:nvPr/>
        </p:nvSpPr>
        <p:spPr>
          <a:xfrm>
            <a:off x="3563888" y="991549"/>
            <a:ext cx="1944216" cy="151216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5292080" y="2708920"/>
            <a:ext cx="1944216" cy="151216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6264188" y="4725144"/>
            <a:ext cx="2124236" cy="1719599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670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oksana\Desktop\15e400d8703709a7cc33a7a13f2357df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991"/>
            <a:ext cx="9144000" cy="68599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Овал 7"/>
          <p:cNvSpPr/>
          <p:nvPr/>
        </p:nvSpPr>
        <p:spPr>
          <a:xfrm>
            <a:off x="5292080" y="2708920"/>
            <a:ext cx="1944216" cy="151216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6264188" y="4725144"/>
            <a:ext cx="2124236" cy="1719599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272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oksana\Desktop\15e400d8703709a7cc33a7a13f2357df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991"/>
            <a:ext cx="9144000" cy="68599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Овал 9"/>
          <p:cNvSpPr/>
          <p:nvPr/>
        </p:nvSpPr>
        <p:spPr>
          <a:xfrm>
            <a:off x="6264188" y="4725144"/>
            <a:ext cx="2124236" cy="1719599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1255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61</TotalTime>
  <Words>17</Words>
  <Application>Microsoft Office PowerPoint</Application>
  <PresentationFormat>Экран (4:3)</PresentationFormat>
  <Paragraphs>3</Paragraphs>
  <Slides>11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НОД: «SOS. Поможем Ворону освободить пернатых друзей от чар Снежной королевы» </vt:lpstr>
      <vt:lpstr>SOS</vt:lpstr>
      <vt:lpstr>Презентация PowerPoint</vt:lpstr>
      <vt:lpstr>SOS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*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НОД: «SOS. Поможем Ворону освободить пернатых друзей от чар Снежной королевы» </dc:title>
  <dc:creator>oksana</dc:creator>
  <cp:lastModifiedBy>oksana</cp:lastModifiedBy>
  <cp:revision>9</cp:revision>
  <dcterms:created xsi:type="dcterms:W3CDTF">2022-01-21T11:33:01Z</dcterms:created>
  <dcterms:modified xsi:type="dcterms:W3CDTF">2022-01-21T12:34:41Z</dcterms:modified>
</cp:coreProperties>
</file>