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85A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f6e94aa84aff99116fac19fc63cd7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00174"/>
            <a:ext cx="8215370" cy="27146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духовно-нравственному воспитанию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второй младшей группы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Тема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«Путешествие в царство Доброты»</a:t>
            </a:r>
            <a:r>
              <a:rPr lang="ru-RU" sz="28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500570"/>
            <a:ext cx="3343276" cy="175260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ГБДОУ детский сад №32 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младшая группа«Почемучки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Денисова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Ю.Ю.</a:t>
            </a:r>
          </a:p>
          <a:p>
            <a:pPr algn="r"/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Трутнева П.А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714752"/>
            <a:ext cx="274320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9058" y="6143644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2022г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071546"/>
            <a:ext cx="3357586" cy="2549240"/>
          </a:xfrm>
          <a:prstGeom prst="rect">
            <a:avLst/>
          </a:prstGeom>
        </p:spPr>
      </p:pic>
      <p:pic>
        <p:nvPicPr>
          <p:cNvPr id="3" name="Рисунок 2" descr="3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071546"/>
            <a:ext cx="4286280" cy="2547955"/>
          </a:xfrm>
          <a:prstGeom prst="rect">
            <a:avLst/>
          </a:prstGeom>
        </p:spPr>
      </p:pic>
      <p:pic>
        <p:nvPicPr>
          <p:cNvPr id="4" name="Рисунок 3" descr="615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857628"/>
            <a:ext cx="4214842" cy="2651954"/>
          </a:xfrm>
          <a:prstGeom prst="rect">
            <a:avLst/>
          </a:prstGeom>
        </p:spPr>
      </p:pic>
      <p:pic>
        <p:nvPicPr>
          <p:cNvPr id="5" name="Рисунок 4" descr="96958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929066"/>
            <a:ext cx="3571900" cy="2661064"/>
          </a:xfrm>
          <a:prstGeom prst="rect">
            <a:avLst/>
          </a:prstGeom>
        </p:spPr>
      </p:pic>
      <p:sp>
        <p:nvSpPr>
          <p:cNvPr id="132097" name="Rectangle 1"/>
          <p:cNvSpPr>
            <a:spLocks noChangeArrowheads="1"/>
          </p:cNvSpPr>
          <p:nvPr/>
        </p:nvSpPr>
        <p:spPr bwMode="auto">
          <a:xfrm>
            <a:off x="1357290" y="214290"/>
            <a:ext cx="61149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Подружи героев сказок</a:t>
            </a:r>
            <a:r>
              <a:rPr kumimoji="0" lang="ru-RU" sz="4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ute-cartoon-castle-fairy-medieval-castle-in-cartoon-style_131556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571612"/>
            <a:ext cx="6192771" cy="4718285"/>
          </a:xfrm>
          <a:prstGeom prst="rect">
            <a:avLst/>
          </a:prstGeom>
        </p:spPr>
      </p:pic>
      <p:pic>
        <p:nvPicPr>
          <p:cNvPr id="3" name="Рисунок 2" descr="1630481287_3-papik-pro-p-risunok-solntse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1758689" cy="1214446"/>
          </a:xfrm>
          <a:prstGeom prst="rect">
            <a:avLst/>
          </a:prstGeom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5000636"/>
            <a:ext cx="1314440" cy="1314440"/>
          </a:xfrm>
          <a:prstGeom prst="rect">
            <a:avLst/>
          </a:prstGeom>
        </p:spPr>
      </p:pic>
      <p:pic>
        <p:nvPicPr>
          <p:cNvPr id="5" name="Рисунок 4" descr="cloud-illustration-simple-cute-design-in-cartoon-style_543062-2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28404">
            <a:off x="6743292" y="254892"/>
            <a:ext cx="2286016" cy="12379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214290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Расколдованное  "Царство доброты"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6e94aa84aff99116fac19fc63cd7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4145" name="Rectangle 1"/>
          <p:cNvSpPr>
            <a:spLocks noChangeArrowheads="1"/>
          </p:cNvSpPr>
          <p:nvPr/>
        </p:nvSpPr>
        <p:spPr bwMode="auto">
          <a:xfrm>
            <a:off x="1071538" y="307181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мы глаза закроем</a:t>
            </a:r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подглядывать не будем,</a:t>
            </a:r>
            <a:endParaRPr kumimoji="0" lang="ru-RU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</a:t>
            </a:r>
            <a:r>
              <a:rPr kumimoji="0" lang="ru-RU" sz="32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етский садик мы вернемся,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волшебный не забудем!</a:t>
            </a: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0438"/>
            <a:ext cx="3071834" cy="3071834"/>
          </a:xfrm>
          <a:prstGeom prst="rect">
            <a:avLst/>
          </a:prstGeom>
        </p:spPr>
      </p:pic>
      <p:pic>
        <p:nvPicPr>
          <p:cNvPr id="7" name="Рисунок 6" descr="veselii-smailik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5357826"/>
            <a:ext cx="1446009" cy="1214422"/>
          </a:xfrm>
          <a:prstGeom prst="rect">
            <a:avLst/>
          </a:prstGeom>
        </p:spPr>
      </p:pic>
      <p:pic>
        <p:nvPicPr>
          <p:cNvPr id="8" name="Рисунок 7" descr="cute-cartoon-castle-fairy-medieval-castle-in-cartoon-style_131556-2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1000108"/>
            <a:ext cx="2252667" cy="225266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6e94aa84aff99116fac19fc63cd7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2428868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Наше занятие закончено,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скажем нашим гостям: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«До свидания!» 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142984"/>
            <a:ext cx="2014542" cy="2014542"/>
          </a:xfrm>
          <a:prstGeom prst="rect">
            <a:avLst/>
          </a:prstGeom>
        </p:spPr>
      </p:pic>
      <p:pic>
        <p:nvPicPr>
          <p:cNvPr id="8" name="Рисунок 7" descr="100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4429132"/>
            <a:ext cx="1785950" cy="21412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b08668abb5517aa86ea4727208b2409--dracu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571480"/>
            <a:ext cx="4369317" cy="5612145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 rot="15480588">
            <a:off x="347398" y="296948"/>
            <a:ext cx="3437096" cy="349408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6" y="642918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«Не бывать вам в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царстве Доброты. 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- заколдовала его, а Фею Добра похитила. Теперь все люди станут грубыми и злыми, как я люблю! Но у вас есть еще возможность все исправить, если выполните все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мои задания»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6e94aa84aff99116fac19fc63cd7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-285784" y="2500306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мы глаза закроем,</a:t>
            </a:r>
            <a:endParaRPr kumimoji="0" lang="ru-RU" sz="40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подглядывать не будем,</a:t>
            </a:r>
            <a:endParaRPr kumimoji="0" lang="ru-RU" sz="40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Мы волшебный мир увидим</a:t>
            </a:r>
            <a:endParaRPr kumimoji="0" lang="ru-RU" sz="40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который не забудем.</a:t>
            </a:r>
            <a:endParaRPr kumimoji="0" lang="ru-RU" sz="40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680887_56-p-skazochnii-gorod-art-kartinki-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857752" y="500042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28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"Доскажи словечко"</a:t>
            </a:r>
            <a:endParaRPr lang="ru-RU" sz="2800" u="sng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30481287_3-papik-pro-p-risunok-solntse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8296282" cy="572891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37097438_3-papik-pro-p-grustnoe-derevo-risunok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0"/>
            <a:ext cx="5572125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428604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Грустное дерево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но 2 4"/>
          <p:cNvSpPr/>
          <p:nvPr/>
        </p:nvSpPr>
        <p:spPr>
          <a:xfrm rot="537263">
            <a:off x="162747" y="145383"/>
            <a:ext cx="8529511" cy="6572272"/>
          </a:xfrm>
          <a:prstGeom prst="irregularSeal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357158" y="2786058"/>
            <a:ext cx="71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доброе дело сделать?</a:t>
            </a: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6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7135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99073">
            <a:off x="6589119" y="375965"/>
            <a:ext cx="2000264" cy="1498611"/>
          </a:xfrm>
          <a:prstGeom prst="rect">
            <a:avLst/>
          </a:prstGeom>
        </p:spPr>
      </p:pic>
      <p:pic>
        <p:nvPicPr>
          <p:cNvPr id="11" name="Рисунок 10" descr="102777549__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143380"/>
            <a:ext cx="2250041" cy="2286016"/>
          </a:xfrm>
          <a:prstGeom prst="rect">
            <a:avLst/>
          </a:prstGeom>
        </p:spPr>
      </p:pic>
      <p:pic>
        <p:nvPicPr>
          <p:cNvPr id="12" name="Рисунок 11" descr="Hf322b61a18cf4c78af8d4ff44dcf6521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642918"/>
            <a:ext cx="1357322" cy="1357322"/>
          </a:xfrm>
          <a:prstGeom prst="rect">
            <a:avLst/>
          </a:prstGeom>
        </p:spPr>
      </p:pic>
      <p:pic>
        <p:nvPicPr>
          <p:cNvPr id="14" name="Рисунок 13" descr="75817917_large_5541_1286359010.jpg"/>
          <p:cNvPicPr>
            <a:picLocks noChangeAspect="1"/>
          </p:cNvPicPr>
          <p:nvPr/>
        </p:nvPicPr>
        <p:blipFill>
          <a:blip r:embed="rId5"/>
          <a:srcRect l="19817" t="30932" r="5727" b="14855"/>
          <a:stretch>
            <a:fillRect/>
          </a:stretch>
        </p:blipFill>
        <p:spPr>
          <a:xfrm>
            <a:off x="3571868" y="571480"/>
            <a:ext cx="1857388" cy="1714512"/>
          </a:xfrm>
          <a:prstGeom prst="rect">
            <a:avLst/>
          </a:prstGeom>
        </p:spPr>
      </p:pic>
      <p:pic>
        <p:nvPicPr>
          <p:cNvPr id="15" name="Рисунок 14" descr="7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0892" y="4143380"/>
            <a:ext cx="1785229" cy="259750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loud-illustration-simple-cute-design-in-cartoon-style_543062-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785795"/>
            <a:ext cx="4353293" cy="2357454"/>
          </a:xfrm>
          <a:prstGeom prst="rect">
            <a:avLst/>
          </a:prstGeom>
        </p:spPr>
      </p:pic>
      <p:pic>
        <p:nvPicPr>
          <p:cNvPr id="4" name="Рисунок 3" descr="2f6e94aa84aff99116fac19fc63cd7f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0"/>
            <a:ext cx="9144000" cy="6858000"/>
          </a:xfrm>
          <a:prstGeom prst="rect">
            <a:avLst/>
          </a:prstGeom>
        </p:spPr>
      </p:pic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-1071602" y="3143248"/>
            <a:ext cx="778667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По тропинкам доброты вместе мы шагаем 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И про добрые дела мы не забываем.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Дружно встали, улыбнулись,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20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Выше, выше потянулись.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Ну- </a:t>
            </a:r>
            <a:r>
              <a:rPr kumimoji="0" lang="ru-RU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плечи расправляем,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Поднимаем, опускаем,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Вправо, влево повернулись,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Ручками колен коснулись,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Сели, встали, сели, встали,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И на месте побежали.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571744"/>
            <a:ext cx="492922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Физкультминутка</a:t>
            </a:r>
            <a:endParaRPr lang="ru-RU" sz="3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loud-illustration-simple-cute-design-in-cartoon-style_543062-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85794"/>
            <a:ext cx="3192373" cy="1728777"/>
          </a:xfrm>
          <a:prstGeom prst="rect">
            <a:avLst/>
          </a:prstGeom>
        </p:spPr>
      </p:pic>
      <p:pic>
        <p:nvPicPr>
          <p:cNvPr id="11" name="Рисунок 10" descr="cloud-illustration-simple-cute-design-in-cartoon-style_543062-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4500570"/>
            <a:ext cx="4036668" cy="21859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fb4fda160af02f6c3d83c89f5c65f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286908" cy="6858000"/>
          </a:xfrm>
          <a:prstGeom prst="rect">
            <a:avLst/>
          </a:prstGeom>
        </p:spPr>
      </p:pic>
      <p:pic>
        <p:nvPicPr>
          <p:cNvPr id="4" name="Рисунок 3" descr="9wgpGoAG98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928670"/>
            <a:ext cx="5500726" cy="28575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211</Words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 по духовно-нравственному воспитанию для детей второй младшей группы   Тема: «Путешествие в царство Доброты»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ГБДОУ №32</dc:creator>
  <cp:lastModifiedBy>ГБДОУ №32</cp:lastModifiedBy>
  <cp:revision>28</cp:revision>
  <dcterms:created xsi:type="dcterms:W3CDTF">2022-02-18T09:38:47Z</dcterms:created>
  <dcterms:modified xsi:type="dcterms:W3CDTF">2022-02-21T10:44:50Z</dcterms:modified>
</cp:coreProperties>
</file>