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9" r:id="rId9"/>
    <p:sldId id="270" r:id="rId10"/>
    <p:sldId id="262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3658321_37-p-fon-dlya-prezentatsii-deti-v-detskom-sadu-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71605" y="714356"/>
            <a:ext cx="671517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«Развитие детской инициативы в разных видах деятельности»</a:t>
            </a:r>
          </a:p>
          <a:p>
            <a:pPr algn="r"/>
            <a:endParaRPr lang="ru-RU" sz="2000" b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b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МКДОУ детский сад «Улыбка»</a:t>
            </a:r>
          </a:p>
          <a:p>
            <a:pPr algn="r"/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Голубева</a:t>
            </a: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М.А.</a:t>
            </a:r>
            <a:endParaRPr lang="ru-RU" b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3658321_37-p-fon-dlya-prezentatsii-deti-v-detskom-sadu-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42976" y="357167"/>
            <a:ext cx="7072362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Методы и приемы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Игровая деятельность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Дидактическая игра.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Продуктивные виды деятельности (конструирование, рисование, лепка, аппликация).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Трудовая деятельность.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Познавательно - исследовательская деятельность.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Самоорганизованная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деятельность.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Игровые развивающие технологии.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 «проектов»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и своевременное обновление развивающей предметнопространственной среды.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коммуникативных качеств.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3658321_37-p-fon-dlya-prezentatsii-deti-v-detskom-sadu-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42976" y="428604"/>
            <a:ext cx="6929486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Инициатива у ребенка проявляется по разному: стирать белье, как мама, или забивать гвозди, как папа. Но на первых порах нет ни умения, ни настойчивости, и чтобы инициатива не пропала, необходимо помочь. А родители, к сожалению, неохотно поддерживают `приступы` детской самостоятельности: они и обременительны, и небезопасны.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1720840"/>
            <a:ext cx="7000924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Очень важно вовремя помочь ребенку - это необходимое условие развития его самостоятельности. Роль воспитателя – стимуляция действий, доводящих до конца начатого дела. Особенно ценно, если ребенок догадывается объединить свои усилия с кем-то из окружающих. В нашем случае – воспитателем. Малыш откажется от помощи, как только почувствует, что может справиться сам.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3658321_37-p-fon-dlya-prezentatsii-deti-v-detskom-sadu-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28662" y="357166"/>
            <a:ext cx="74295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Педагог выступает в роли наблюдателя, направляя детей в деятельности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" name="Рисунок 6" descr="20200819_10024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750067" y="1678769"/>
            <a:ext cx="4000528" cy="3071834"/>
          </a:xfrm>
          <a:prstGeom prst="rect">
            <a:avLst/>
          </a:prstGeom>
        </p:spPr>
      </p:pic>
      <p:pic>
        <p:nvPicPr>
          <p:cNvPr id="9" name="Рисунок 8" descr="20200819_10084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4429124" y="1714488"/>
            <a:ext cx="4000528" cy="2857520"/>
          </a:xfrm>
          <a:prstGeom prst="rect">
            <a:avLst/>
          </a:prstGeo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3658321_37-p-fon-dlya-prezentatsii-deti-v-detskom-sadu-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42976" y="428604"/>
            <a:ext cx="7215238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r>
              <a:rPr lang="ru-RU" dirty="0" smtClean="0"/>
              <a:t>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Таким образом, для поддержки детской инициативы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необходимо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Обеспечение благоприятной атмосферы. Доброжелательность со стороны педагога, его отказ от высказывания оценок и критики в адрес ребенка способствуют свободному проявлению дивергентного мышления (его характеризуют быстрота, гибкость, оригинальность, точность). Не критиковать результаты деятельности ребенка и его самого как личность. Отмечать и приветствовать даже минимальные успехи детей. Поддержка интереса ребенка к тому, что он рассматривает и наблюдает в разные режимные моменты. Поощрение высказывания оригинальных идей, различных творческих начинаний ребенка. 6. Для поддержки инициативы в творческой,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досуговой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деятельности по указанию ребенка создавать для него все необходимые условия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3658321_37-p-fon-dlya-prezentatsii-deti-v-detskom-sadu-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 flipV="1">
            <a:off x="1142977" y="428604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500042"/>
            <a:ext cx="7143800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Пояснительная записка </a:t>
            </a: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Федеральном государственном образовательном стандарте дошкольного образования указывается, что одним из основных принципов дошкольного образования является развитие детей в различных видах деятельности. Развитие инициативы является также условием, необходимым для создания социальной ситуации развития детей.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Целевые ориентиры, определяемые ФГОС, говорят 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инициативы.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3658321_37-p-fon-dlya-prezentatsii-deti-v-detskom-sadu-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00166" y="642918"/>
            <a:ext cx="621510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Что такое инициатива?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357298"/>
            <a:ext cx="700092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Инициатива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(от латинского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initium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начало) почин, первый шаг в каком-либо деле; внутреннее побуждение к новым формам деятельности, предприимчивости; руководящая роль в каких-либо действиях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3658321_37-p-fon-dlya-prezentatsii-deti-v-detskom-sadu-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00100" y="428604"/>
            <a:ext cx="7000924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Развитие детской инициативы в условиях детского сада осуществляется с помощью: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создания условий для свободного выбора детьми деятельности, участников совместной деятельности;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создания условий для принятия детьми решений, выражения своих чувств и мыслей;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не директивной помощи детям, поддержки детской инициативы  в разных видах деятельности (игровой, исследовательской, проектной, познавательной и т. д.) - обращение ребенка к взрослым на основе собственного побуждения.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3658321_37-p-fon-dlya-prezentatsii-deti-v-detskom-sadu-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28662" y="428604"/>
            <a:ext cx="721523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Развитие инициативы ребенка состоит из трех составляющих: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-побуждающий мотив к новой деятельности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-принятие ребёнком самостоятельности решений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-руководящая роль ребенка в каких-либо действиях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3658321_37-p-fon-dlya-prezentatsii-deti-v-detskom-sadu-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28662" y="428604"/>
            <a:ext cx="742955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Виды и направления детской инициативы 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творческая инициатива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предполагает включенность ребенка в сюжетную игру как основную творческую деятельность, где развиваются воображение, образное мышление.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0200819_1003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 flipH="1">
            <a:off x="1285868" y="1928786"/>
            <a:ext cx="3214678" cy="2643206"/>
          </a:xfrm>
          <a:prstGeom prst="rect">
            <a:avLst/>
          </a:prstGeom>
        </p:spPr>
      </p:pic>
      <p:pic>
        <p:nvPicPr>
          <p:cNvPr id="5" name="Рисунок 4" descr="20200819_10054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4500562" y="1928802"/>
            <a:ext cx="3143272" cy="2714644"/>
          </a:xfrm>
          <a:prstGeom prst="rect">
            <a:avLst/>
          </a:prstGeo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3658321_37-p-fon-dlya-prezentatsii-deti-v-detskom-sadu-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71538" y="285728"/>
            <a:ext cx="700092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инициатива, как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целеполагание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и волевое усилие </a:t>
            </a:r>
            <a:r>
              <a:rPr lang="ru-RU" dirty="0" smtClean="0"/>
              <a:t>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предполагает включенность ребенка в разные виды продуктивной деятельности – рисование, лепку, конструктивное моделирование, где развиваются произвольность, планирующая функция речи.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-20220218-WA001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76" y="1571612"/>
            <a:ext cx="3214692" cy="3500438"/>
          </a:xfrm>
          <a:prstGeom prst="rect">
            <a:avLst/>
          </a:prstGeom>
        </p:spPr>
      </p:pic>
      <p:pic>
        <p:nvPicPr>
          <p:cNvPr id="5" name="Рисунок 4" descr="20220210_10284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4745042" y="2041512"/>
            <a:ext cx="3643322" cy="2846398"/>
          </a:xfrm>
          <a:prstGeom prst="rect">
            <a:avLst/>
          </a:prstGeo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3658321_37-p-fon-dlya-prezentatsii-deti-v-detskom-sadu-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71538" y="285728"/>
            <a:ext cx="7000924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214290"/>
            <a:ext cx="70723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коммуникативная инициатива </a:t>
            </a:r>
            <a:r>
              <a:rPr lang="ru-RU" dirty="0" smtClean="0"/>
              <a:t>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предполагает включенность ребенка во взаимодействие со сверстниками, где развиваются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эмпатия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коммуникативная функция речи.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0211207_0903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887390" y="1898636"/>
            <a:ext cx="3857636" cy="2632084"/>
          </a:xfrm>
          <a:prstGeom prst="rect">
            <a:avLst/>
          </a:prstGeom>
        </p:spPr>
      </p:pic>
      <p:pic>
        <p:nvPicPr>
          <p:cNvPr id="7" name="Рисунок 6" descr="20220126_10131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4309667" y="1809347"/>
            <a:ext cx="3929092" cy="2882117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3658321_37-p-fon-dlya-prezentatsii-deti-v-detskom-sadu-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71538" y="285728"/>
            <a:ext cx="7000924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1538" y="428604"/>
            <a:ext cx="707236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познавательная инициатива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предполагает любознательность, включенность в экспериментирование, простую познавательноисследовательскую деятельность, где развиваются способности устанавливать пространственно-временные, причинно-следственные и родовидовые отношения.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IMG-3a347ef0c02d416a5a463aefe794638b-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1538" y="1857364"/>
            <a:ext cx="2714626" cy="3500438"/>
          </a:xfrm>
          <a:prstGeom prst="rect">
            <a:avLst/>
          </a:prstGeom>
        </p:spPr>
      </p:pic>
      <p:pic>
        <p:nvPicPr>
          <p:cNvPr id="10" name="Рисунок 9" descr="IMG-20201026-WA000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2066" y="1785926"/>
            <a:ext cx="2714626" cy="3500438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601</Words>
  <PresentationFormat>Экран (4:3)</PresentationFormat>
  <Paragraphs>75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11</cp:revision>
  <dcterms:created xsi:type="dcterms:W3CDTF">2022-04-27T18:22:13Z</dcterms:created>
  <dcterms:modified xsi:type="dcterms:W3CDTF">2022-04-27T20:09:53Z</dcterms:modified>
</cp:coreProperties>
</file>