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1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23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47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21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69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883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47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023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1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16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2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7F1C8-C455-484C-B73B-5D5F2384CA42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2CD9D-9D9A-4EC8-A2BA-1C690D0914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963488"/>
            <a:ext cx="9577064" cy="782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4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2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3429000" cy="3429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257601"/>
            <a:ext cx="3384375" cy="33843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12976"/>
            <a:ext cx="3429000" cy="3429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401" y="574687"/>
            <a:ext cx="3962400" cy="26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0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2</cp:revision>
  <dcterms:created xsi:type="dcterms:W3CDTF">2022-03-24T12:43:18Z</dcterms:created>
  <dcterms:modified xsi:type="dcterms:W3CDTF">2022-03-24T13:01:18Z</dcterms:modified>
</cp:coreProperties>
</file>