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276" r:id="rId2"/>
    <p:sldId id="258" r:id="rId3"/>
    <p:sldId id="260" r:id="rId4"/>
    <p:sldId id="266" r:id="rId5"/>
    <p:sldId id="267" r:id="rId6"/>
    <p:sldId id="283" r:id="rId7"/>
    <p:sldId id="285" r:id="rId8"/>
    <p:sldId id="284" r:id="rId9"/>
    <p:sldId id="286" r:id="rId10"/>
    <p:sldId id="262" r:id="rId11"/>
    <p:sldId id="287" r:id="rId12"/>
    <p:sldId id="265" r:id="rId13"/>
    <p:sldId id="268" r:id="rId14"/>
    <p:sldId id="269" r:id="rId15"/>
    <p:sldId id="270" r:id="rId16"/>
    <p:sldId id="282" r:id="rId17"/>
    <p:sldId id="271" r:id="rId18"/>
    <p:sldId id="273" r:id="rId19"/>
    <p:sldId id="28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9" autoAdjust="0"/>
    <p:restoredTop sz="86246" autoAdjust="0"/>
  </p:normalViewPr>
  <p:slideViewPr>
    <p:cSldViewPr>
      <p:cViewPr>
        <p:scale>
          <a:sx n="70" d="100"/>
          <a:sy n="70" d="100"/>
        </p:scale>
        <p:origin x="-1152" y="-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10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517FD4-A84F-4FC6-BBFF-442F277D688C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2976D4-B80C-4557-95E3-9995319F44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7164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2976D4-B80C-4557-95E3-9995319F44DA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29545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2976D4-B80C-4557-95E3-9995319F44DA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16883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История - Презентации - Каталог файлов - Всё для Школьни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376" y="0"/>
            <a:ext cx="915165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991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Урок окружающего мира в 4 классе по тем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38" y="2636912"/>
            <a:ext cx="6657975" cy="4086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856983" cy="2232248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>
                <a:solidFill>
                  <a:schemeClr val="tx1"/>
                </a:solidFill>
              </a:rPr>
              <a:t>Тогда еще никто не знал, что в историю человечества она войдет как самая кровопролитная. Никто не догадывался, что советскому народу предстоит пройти через нечеловеческие испытания, пройти и победить. Избавить мир от фашизма, показав всем, что дух солдата Красной Армии не дано сломить захватчикам.</a:t>
            </a:r>
            <a:r>
              <a:rPr lang="ru-RU" sz="2400" dirty="0">
                <a:solidFill>
                  <a:srgbClr val="00B0F0"/>
                </a:solidFill>
              </a:rPr>
              <a:t/>
            </a:r>
            <a:br>
              <a:rPr lang="ru-RU" sz="2400" dirty="0">
                <a:solidFill>
                  <a:srgbClr val="00B0F0"/>
                </a:solidFill>
              </a:rPr>
            </a:br>
            <a:endParaRPr lang="ru-RU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05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5" y="2636912"/>
            <a:ext cx="2736304" cy="3528391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Чтобы одолеть сильного врага, необходимо было вооружить наши войска. В Победе нашей армии  помогла  военная  техника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1008112"/>
          </a:xfrm>
        </p:spPr>
        <p:txBody>
          <a:bodyPr>
            <a:normAutofit/>
          </a:bodyPr>
          <a:lstStyle/>
          <a:p>
            <a:pPr marL="182880" indent="0">
              <a:buNone/>
            </a:pPr>
            <a:r>
              <a:rPr lang="ru-RU" sz="4400" b="1" i="1" dirty="0" smtClean="0">
                <a:solidFill>
                  <a:srgbClr val="FFFF00"/>
                </a:solidFill>
              </a:rPr>
              <a:t>           Оружие Победы.</a:t>
            </a:r>
            <a:r>
              <a:rPr lang="en-US" sz="4400" b="1" i="1" dirty="0" smtClean="0">
                <a:solidFill>
                  <a:srgbClr val="FFFF00"/>
                </a:solidFill>
              </a:rPr>
              <a:t> </a:t>
            </a:r>
            <a:endParaRPr lang="ru-RU" sz="4400" b="1" i="1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http://img1.liveinternet.ru/images/attach/c/0/44/889/44889198_RSZO_BM3112_Katyusha_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3355" y="1857560"/>
            <a:ext cx="5832649" cy="42484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0777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3968" y="260648"/>
            <a:ext cx="4680521" cy="1008112"/>
          </a:xfrm>
        </p:spPr>
        <p:txBody>
          <a:bodyPr/>
          <a:lstStyle/>
          <a:p>
            <a:pPr marL="0" indent="0" algn="l">
              <a:buNone/>
            </a:pPr>
            <a:r>
              <a:rPr lang="ru-RU" sz="4400" dirty="0" smtClean="0">
                <a:solidFill>
                  <a:srgbClr val="FFFF00"/>
                </a:solidFill>
              </a:rPr>
              <a:t>Оружие Победы.</a:t>
            </a:r>
            <a:endParaRPr lang="ru-RU" sz="4400" dirty="0">
              <a:solidFill>
                <a:srgbClr val="FFFF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44008" y="4581128"/>
            <a:ext cx="4320480" cy="216024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 борьбе с врагом была задействована вся техника: самолёты, танки, бронемашины, подводные лодки, боевые корабли, артиллерийские орудия.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http://www.afanasy.biz/upload/iblock/a4d/soc_09082012_an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3787130" cy="244827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://www.gotorussia.ru/excursions/vov1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642512"/>
            <a:ext cx="4320479" cy="2664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://ship.bsu.by/sm.ashx?guid=773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501008"/>
            <a:ext cx="4404470" cy="31177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15730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-184666"/>
            <a:ext cx="7534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inherit"/>
                <a:cs typeface="Arial" pitchFamily="34" charset="0"/>
              </a:rPr>
              <a:t>  </a:t>
            </a:r>
            <a:endParaRPr kumimoji="0" lang="ru-RU" altLang="ru-RU" sz="204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inheri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800" b="0" i="0" u="none" strike="noStrike" cap="none" normalizeH="0" baseline="0" dirty="0" smtClean="0">
                <a:ln>
                  <a:noFill/>
                </a:ln>
                <a:solidFill>
                  <a:srgbClr val="858F97"/>
                </a:solidFill>
                <a:effectLst/>
                <a:latin typeface="inherit"/>
                <a:cs typeface="Arial" pitchFamily="34" charset="0"/>
              </a:rPr>
              <a:t>©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ru-RU" sz="2400" dirty="0"/>
              <a:t/>
            </a:r>
            <a:br>
              <a:rPr lang="ru-RU" sz="24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 smtClean="0"/>
              <a:t>БМ 31 -12</a:t>
            </a:r>
            <a:br>
              <a:rPr lang="ru-RU" sz="1200" dirty="0" smtClean="0"/>
            </a:br>
            <a:r>
              <a:rPr lang="ru-RU" sz="1200" dirty="0" smtClean="0"/>
              <a:t> </a:t>
            </a: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 smtClean="0"/>
              <a:t>          </a:t>
            </a:r>
            <a:endParaRPr lang="ru-RU" sz="12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95536" y="476673"/>
            <a:ext cx="8352928" cy="1872208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В самом начале войны советские конструкторы создали боевую ракету - реактивный снаряд для знаменитого миномета «Катюша». «Катюша» стреляла реактивными снарядами по рельсовым направляющим, а дальность ее стрельбы составляла 8 </a:t>
            </a:r>
            <a:r>
              <a:rPr lang="ru-RU" sz="2400" dirty="0" smtClean="0">
                <a:solidFill>
                  <a:schemeClr val="tx1"/>
                </a:solidFill>
              </a:rPr>
              <a:t>км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2296" name="Picture 8" descr="История легендарной Катюши. Истор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420888"/>
            <a:ext cx="6552728" cy="3876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159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> </a:t>
            </a:r>
            <a:r>
              <a:rPr lang="ru-RU" sz="1600" dirty="0" smtClean="0"/>
              <a:t>                                                              </a:t>
            </a:r>
            <a:br>
              <a:rPr lang="ru-RU" sz="1600" dirty="0" smtClean="0"/>
            </a:br>
            <a:r>
              <a:rPr lang="ru-RU" sz="1600" dirty="0"/>
              <a:t> </a:t>
            </a:r>
            <a:r>
              <a:rPr lang="ru-RU" sz="1600" dirty="0" smtClean="0"/>
              <a:t>                                                               </a:t>
            </a:r>
            <a:endParaRPr lang="ru-RU" sz="16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67544" y="332656"/>
            <a:ext cx="8280920" cy="1656184"/>
          </a:xfrm>
          <a:noFill/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4 июля 1941 года, «день рождения» легендарной «Катюше», - 70 лет назад в этот день прозвучал первый залп батарей </a:t>
            </a:r>
            <a:r>
              <a:rPr lang="ru-RU" sz="2400" dirty="0" smtClean="0">
                <a:solidFill>
                  <a:schemeClr val="tx1"/>
                </a:solidFill>
              </a:rPr>
              <a:t>реактивных миномётов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Picture 2" descr="Реактивные установки залпового огня (Катюши) наносят удар по врагу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212856"/>
            <a:ext cx="6768752" cy="4123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257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poetomu.ru/_pu/2/s244569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261" y="188640"/>
            <a:ext cx="4027786" cy="2850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http://www.poetomu.ru/_pu/2/s424086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717032"/>
            <a:ext cx="3708013" cy="2826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22830" y="2947916"/>
            <a:ext cx="4881217" cy="3910084"/>
          </a:xfrm>
        </p:spPr>
        <p:txBody>
          <a:bodyPr>
            <a:normAutofit fontScale="77500" lnSpcReduction="20000"/>
          </a:bodyPr>
          <a:lstStyle/>
          <a:p>
            <a:pPr marL="45720" indent="0" algn="just">
              <a:buNone/>
            </a:pPr>
            <a:r>
              <a:rPr lang="ru-RU" dirty="0"/>
              <a:t>Сзади вдруг раздался скрежет, гул, и через нас на высоту полетели огненные стрелы... На высоте все покрылось огнем, дымом и пылью. </a:t>
            </a:r>
            <a:r>
              <a:rPr lang="ru-RU" dirty="0" smtClean="0"/>
              <a:t> </a:t>
            </a:r>
            <a:r>
              <a:rPr lang="ru-RU" dirty="0"/>
              <a:t>До нас донесся страшный грохот. Когда все это улеглось и раздалась команда "Вперед", мы заняли высоту, почти не встретив сопротивления, так чисто "сыграли катюши"... На высоте, когда мы туда поднялись, увидели, что все перепахано. Следов от окопов, в которых находились </a:t>
            </a:r>
            <a:r>
              <a:rPr lang="ru-RU" dirty="0" smtClean="0"/>
              <a:t>немцы</a:t>
            </a:r>
            <a:r>
              <a:rPr lang="ru-RU" dirty="0"/>
              <a:t>, почти не осталось. Было много трупов вражеских солдат. Раненных фашистов перевязывали наши санитарки и, вместе с небольшим количеством оставшихся в живых, отправляли в тыл. На лицах немцев был испуг. Они еще не поняли, что с ними произошло, и не </a:t>
            </a:r>
            <a:r>
              <a:rPr lang="ru-RU" dirty="0" smtClean="0"/>
              <a:t>оправились </a:t>
            </a:r>
            <a:r>
              <a:rPr lang="ru-RU" dirty="0"/>
              <a:t>после залпа "Катюш".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62754" y="332656"/>
            <a:ext cx="4557717" cy="3091118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chemeClr val="tx1"/>
                </a:solidFill>
              </a:rPr>
              <a:t>По своей боевой мощи "Катюша" не имела себе равных</a:t>
            </a:r>
            <a:r>
              <a:rPr lang="ru-RU" sz="2000" dirty="0" smtClean="0">
                <a:solidFill>
                  <a:schemeClr val="tx1"/>
                </a:solidFill>
              </a:rPr>
              <a:t>.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endParaRPr lang="ru-RU" sz="2000" dirty="0" smtClean="0">
              <a:solidFill>
                <a:schemeClr val="tx1"/>
              </a:solidFill>
            </a:endParaRP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sz="1600" dirty="0" smtClean="0"/>
              <a:t>Воспоминания ветерана войны Владимира Яковлевича Ильяшенко.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597211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Война 1941 1945 презентац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88" y="32725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0085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353816" y="188640"/>
            <a:ext cx="4790184" cy="648072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Долгожданная Победа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107504" y="260648"/>
            <a:ext cx="4536504" cy="6264696"/>
          </a:xfrm>
        </p:spPr>
        <p:txBody>
          <a:bodyPr>
            <a:normAutofit/>
          </a:bodyPr>
          <a:lstStyle/>
          <a:p>
            <a:pPr algn="l"/>
            <a:r>
              <a:rPr lang="ru-RU" sz="1800" dirty="0">
                <a:solidFill>
                  <a:schemeClr val="tx1"/>
                </a:solidFill>
              </a:rPr>
              <a:t>Долгие годы продолжалась кровавая война, но враг был разгромлен, и 9 мая 1945 года тысячи людей </a:t>
            </a:r>
            <a:r>
              <a:rPr lang="ru-RU" sz="1800" dirty="0" smtClean="0">
                <a:solidFill>
                  <a:schemeClr val="tx1"/>
                </a:solidFill>
              </a:rPr>
              <a:t>вышли  </a:t>
            </a:r>
            <a:r>
              <a:rPr lang="ru-RU" sz="1800" dirty="0">
                <a:solidFill>
                  <a:schemeClr val="tx1"/>
                </a:solidFill>
              </a:rPr>
              <a:t>на улицы столицы. Народ ликовал и пел, прямо на улицах кружились пары в победном вальсе. Люди смеялись, плакали, незнакомые обнимали друг друга. Это был праздник всего народа со слезами на глазах! Все радовались великой победе над врагом и оплакивали погибших. А 24 июня 1945 года в Москве прошел парад </a:t>
            </a:r>
            <a:r>
              <a:rPr lang="ru-RU" sz="1800" dirty="0" smtClean="0">
                <a:solidFill>
                  <a:schemeClr val="tx1"/>
                </a:solidFill>
              </a:rPr>
              <a:t>Победы</a:t>
            </a:r>
            <a:endParaRPr lang="ru-RU" sz="1800" dirty="0">
              <a:solidFill>
                <a:schemeClr val="tx1"/>
              </a:solidFill>
            </a:endParaRPr>
          </a:p>
        </p:txBody>
      </p:sp>
      <p:pic>
        <p:nvPicPr>
          <p:cNvPr id="9" name="Picture 2" descr="Великая Отечественная Война &quot; uCrazy.ru - Источник Хорошего Настроен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121" y="3977934"/>
            <a:ext cx="4235979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Вторая Мировая Война :: Megatorrents.or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121" y="917591"/>
            <a:ext cx="4248472" cy="2871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К 65 летию Великой Победы (54 фото) - Развлекательный портал…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16" y="3694700"/>
            <a:ext cx="4174304" cy="2970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1289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097" y="386817"/>
            <a:ext cx="4901389" cy="3762263"/>
          </a:xfrm>
        </p:spPr>
        <p:txBody>
          <a:bodyPr>
            <a:normAutofit/>
          </a:bodyPr>
          <a:lstStyle/>
          <a:p>
            <a:pPr algn="l"/>
            <a:r>
              <a:rPr lang="ru-RU" dirty="0"/>
              <a:t/>
            </a:r>
            <a:br>
              <a:rPr lang="ru-RU" dirty="0"/>
            </a:br>
            <a:r>
              <a:rPr lang="ru-RU" sz="16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честь этого замечательного праздника каждый год 9 мая во всех городах России проходят торжества. В столице нашей Родины - Москве на Красной площади проходит военный парад. </a:t>
            </a:r>
            <a:r>
              <a:rPr lang="ru-RU" sz="1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Мы </a:t>
            </a:r>
            <a:r>
              <a:rPr lang="ru-RU" sz="16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благодарны </a:t>
            </a:r>
            <a:r>
              <a:rPr lang="ru-RU" sz="1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ветеранам </a:t>
            </a:r>
            <a:r>
              <a:rPr lang="ru-RU" sz="1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 </a:t>
            </a:r>
            <a:r>
              <a:rPr lang="ru-RU" sz="16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то, что они победили в жестокой схватке с врагом, отстояли для нас родную землю и мирную жизнь. Будем достойны своих дедов и прадедов!</a:t>
            </a:r>
            <a:r>
              <a:rPr lang="ru-RU" sz="1600" b="1" dirty="0">
                <a:solidFill>
                  <a:srgbClr val="00B0F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600" b="1" dirty="0">
                <a:solidFill>
                  <a:srgbClr val="00B0F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ru-RU" sz="1600" b="1" dirty="0">
              <a:solidFill>
                <a:srgbClr val="00B0F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u-RU" dirty="0"/>
          </a:p>
        </p:txBody>
      </p:sp>
      <p:pic>
        <p:nvPicPr>
          <p:cNvPr id="18434" name="Picture 2" descr="Более 360 фронтовиков на Дальнем Востоке получат квартиры в 2011 году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742" y="3371157"/>
            <a:ext cx="4009383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Молодёжь за честный интернет!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253507"/>
            <a:ext cx="2664296" cy="3055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8" name="Picture 6" descr="Смотреть онлайн 1812 - Восход Победы. Фильм 2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8247" y="260648"/>
            <a:ext cx="4009383" cy="2897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5588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53737" y="2573354"/>
            <a:ext cx="65756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Спасибо за внимание!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863103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3857" y="1131965"/>
            <a:ext cx="446449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22 июня 1941 года немецкие войска перешли границу Советского Союза.</a:t>
            </a:r>
          </a:p>
          <a:p>
            <a:r>
              <a:rPr lang="ru-RU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Утром по радио было передано важное правительственное сообщение: «Внимание, говорит Москва! Граждане и гражданки Советского Союза! Сегодня в 4 часа утра без всякого объявления войны германские вооруженные силы атаковали границы Советского Союза. Началась Великая Отечественная война советского народа против </a:t>
            </a:r>
            <a:r>
              <a:rPr lang="ru-RU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немецко-фашистских </a:t>
            </a:r>
            <a:r>
              <a:rPr lang="ru-RU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захватчиков. Наше дело правое, враг будет разбит. Победа будет за нами! »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5" y="332656"/>
            <a:ext cx="3744415" cy="1249684"/>
          </a:xfrm>
        </p:spPr>
        <p:txBody>
          <a:bodyPr/>
          <a:lstStyle/>
          <a:p>
            <a:pPr marL="0" indent="0">
              <a:buNone/>
            </a:pPr>
            <a:r>
              <a:rPr lang="ru-RU" sz="4400" i="1" dirty="0" smtClean="0">
                <a:solidFill>
                  <a:srgbClr val="00B0F0"/>
                </a:solidFill>
              </a:rPr>
              <a:t>Начало воины</a:t>
            </a:r>
            <a:endParaRPr lang="ru-RU" sz="4400" i="1" dirty="0">
              <a:solidFill>
                <a:srgbClr val="00B0F0"/>
              </a:solidFill>
            </a:endParaRPr>
          </a:p>
        </p:txBody>
      </p:sp>
      <p:pic>
        <p:nvPicPr>
          <p:cNvPr id="6" name="Picture 2" descr="Начало войны - Начало войны - Фото по истори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8353" y="404664"/>
            <a:ext cx="4466906" cy="5616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8658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hram-troicy.prihod.ru/users/67/1167/editor_files/image/9bf14038acf5804f55e8e2834f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4896544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148064" y="116632"/>
            <a:ext cx="3995936" cy="2016224"/>
          </a:xfrm>
        </p:spPr>
        <p:txBody>
          <a:bodyPr/>
          <a:lstStyle/>
          <a:p>
            <a:pPr marL="0" indent="0" algn="l">
              <a:buNone/>
            </a:pPr>
            <a:r>
              <a:rPr lang="ru-RU" sz="2800" dirty="0" smtClean="0"/>
              <a:t>Первые часы войны.</a:t>
            </a:r>
            <a:br>
              <a:rPr lang="ru-RU" sz="2800" dirty="0" smtClean="0"/>
            </a:br>
            <a:r>
              <a:rPr lang="ru-RU" sz="2000" dirty="0" smtClean="0">
                <a:solidFill>
                  <a:srgbClr val="FFFF00"/>
                </a:solidFill>
              </a:rPr>
              <a:t>Фашисты с воздуха бомбили наши границы, горели города и сёла</a:t>
            </a:r>
            <a:r>
              <a:rPr lang="ru-RU" sz="1800" dirty="0" smtClean="0">
                <a:solidFill>
                  <a:srgbClr val="FFFF00"/>
                </a:solidFill>
              </a:rPr>
              <a:t>.</a:t>
            </a:r>
            <a:endParaRPr lang="ru-RU" sz="1800" dirty="0">
              <a:solidFill>
                <a:srgbClr val="FFFF00"/>
              </a:solidFill>
            </a:endParaRPr>
          </a:p>
        </p:txBody>
      </p:sp>
      <p:pic>
        <p:nvPicPr>
          <p:cNvPr id="7" name="Picture 4" descr="С тех пор совсем не ем мороженого. - 17 Декабря 2012 - Информационный портал Лиозно - Беларус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9464" y="1862189"/>
            <a:ext cx="4824536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Тема: &quot;70 лет битвы под Москвой&quot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968388"/>
            <a:ext cx="4824536" cy="3322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444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332656"/>
            <a:ext cx="3816424" cy="5182512"/>
          </a:xfrm>
        </p:spPr>
        <p:txBody>
          <a:bodyPr/>
          <a:lstStyle/>
          <a:p>
            <a:pPr marL="0" indent="0" algn="l">
              <a:buNone/>
            </a:pPr>
            <a:r>
              <a:rPr lang="ru-RU" sz="3200" dirty="0" smtClean="0">
                <a:solidFill>
                  <a:schemeClr val="tx1"/>
                </a:solidFill>
              </a:rPr>
              <a:t>На борьбу с врагом поднялась вся наша огромная </a:t>
            </a:r>
            <a:r>
              <a:rPr lang="ru-RU" sz="3200" dirty="0" smtClean="0">
                <a:solidFill>
                  <a:schemeClr val="tx1"/>
                </a:solidFill>
              </a:rPr>
              <a:t>страна.</a:t>
            </a:r>
            <a:endParaRPr lang="ru-RU" sz="3200" dirty="0">
              <a:solidFill>
                <a:srgbClr val="92D050"/>
              </a:solidFill>
            </a:endParaRPr>
          </a:p>
        </p:txBody>
      </p:sp>
      <p:pic>
        <p:nvPicPr>
          <p:cNvPr id="5" name="Picture 8" descr="KateBrow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4301"/>
            <a:ext cx="4575324" cy="3026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ретро, война, солдат - (картинка, изображение, фото, обои 246695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924944"/>
            <a:ext cx="4501008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305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5" y="5013176"/>
            <a:ext cx="3816423" cy="1709042"/>
          </a:xfrm>
        </p:spPr>
        <p:txBody>
          <a:bodyPr/>
          <a:lstStyle/>
          <a:p>
            <a:pPr marL="0" indent="0" algn="l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Наравне с мужчинами-воинами, нашу землю от фашистов геройски защищали старики, женщины и дети.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9" name="Picture 6" descr="Как началась великая отечественная война 22 июня 1941 года - тема дня в женском онлайн журнале Wictoria.r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961" y="2277194"/>
            <a:ext cx="4331047" cy="2664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0" name="Picture 10" descr="sasha_bogdanov - Русские дети и война 1941-1945 Они воевали не ради того чтоб Янукович и Путин сдали Киев бендеровцам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3" y="188640"/>
            <a:ext cx="4127030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Государственные архивы РФ, хранящие фотодокументы о Великой Отечественной войне 1941-1945 гг. Сайт &quot;Победа. 1941-1945&quot;.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212" y="3393104"/>
            <a:ext cx="4668851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Великая Отечественная. . Они и Мы. . Дети войны Жизнь в СССР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937" y="110917"/>
            <a:ext cx="3682975" cy="2088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8909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uslide.ru/images/17/23960/960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088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1811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Дети во времена великой отечественной войны (24 фото) - Интересное - Релакс!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340768"/>
            <a:ext cx="7488832" cy="497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71601" y="332656"/>
            <a:ext cx="7334200" cy="1224136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Девочки помогали в госпиталях, ухаживали за раненными бойцами.</a:t>
            </a:r>
            <a:endParaRPr lang="ru-RU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296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Великая Отечественная Война (137 фото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844825"/>
            <a:ext cx="6840760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7" y="692696"/>
            <a:ext cx="7550223" cy="864096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Мальчики, женщины, старики помогали рыть окопы.</a:t>
            </a:r>
            <a:endParaRPr lang="ru-RU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1905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sch76-muzeum.narod.ru/deti.files/image0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443870"/>
            <a:ext cx="3965416" cy="2891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sovch.chuvashia.com/wp-content/uploads/2014/01/%D0%B4%D0%B5%D1%82%D0%B8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4176464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260648"/>
            <a:ext cx="4253447" cy="2664296"/>
          </a:xfrm>
        </p:spPr>
        <p:txBody>
          <a:bodyPr/>
          <a:lstStyle/>
          <a:p>
            <a:r>
              <a:rPr lang="ru-RU" dirty="0" smtClean="0"/>
              <a:t>Тяжело детям было в годы войны. Многие оставались сиротами, потеряв своих близких, многих детей немцы уводили в концлагеря. </a:t>
            </a:r>
            <a:endParaRPr lang="ru-RU" dirty="0"/>
          </a:p>
        </p:txBody>
      </p:sp>
      <p:pic>
        <p:nvPicPr>
          <p:cNvPr id="6152" name="Picture 8" descr="http://images.webpark.ru/uploads55/131204/Childs_0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300980"/>
            <a:ext cx="3672408" cy="4296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2100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361</TotalTime>
  <Words>549</Words>
  <Application>Microsoft Office PowerPoint</Application>
  <PresentationFormat>Экран (4:3)</PresentationFormat>
  <Paragraphs>33</Paragraphs>
  <Slides>19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Воздушный поток</vt:lpstr>
      <vt:lpstr>Презентация PowerPoint</vt:lpstr>
      <vt:lpstr>Начало воины</vt:lpstr>
      <vt:lpstr>Первые часы войны. Фашисты с воздуха бомбили наши границы, горели города и сёла.</vt:lpstr>
      <vt:lpstr>На борьбу с врагом поднялась вся наша огромная страна.</vt:lpstr>
      <vt:lpstr>Наравне с мужчинами-воинами, нашу землю от фашистов геройски защищали старики, женщины и дети.</vt:lpstr>
      <vt:lpstr>Презентация PowerPoint</vt:lpstr>
      <vt:lpstr>Девочки помогали в госпиталях, ухаживали за раненными бойцами.</vt:lpstr>
      <vt:lpstr>Мальчики, женщины, старики помогали рыть окопы.</vt:lpstr>
      <vt:lpstr>Презентация PowerPoint</vt:lpstr>
      <vt:lpstr>Тогда еще никто не знал, что в историю человечества она войдет как самая кровопролитная. Никто не догадывался, что советскому народу предстоит пройти через нечеловеческие испытания, пройти и победить. Избавить мир от фашизма, показав всем, что дух солдата Красной Армии не дано сломить захватчикам. </vt:lpstr>
      <vt:lpstr>           Оружие Победы. </vt:lpstr>
      <vt:lpstr>Оружие Победы.</vt:lpstr>
      <vt:lpstr>                 БМ 31 -12             </vt:lpstr>
      <vt:lpstr>                                                                                                                                              </vt:lpstr>
      <vt:lpstr>Презентация PowerPoint</vt:lpstr>
      <vt:lpstr>Презентация PowerPoint</vt:lpstr>
      <vt:lpstr>Долгожданная Победа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Оружие победы</dc:title>
  <dc:creator>1234567890</dc:creator>
  <cp:lastModifiedBy>User</cp:lastModifiedBy>
  <cp:revision>59</cp:revision>
  <dcterms:created xsi:type="dcterms:W3CDTF">2015-04-22T14:29:03Z</dcterms:created>
  <dcterms:modified xsi:type="dcterms:W3CDTF">2022-04-30T17:59:43Z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1294354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