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61" r:id="rId2"/>
    <p:sldId id="256" r:id="rId3"/>
    <p:sldId id="258" r:id="rId4"/>
    <p:sldId id="259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5" d="100"/>
          <a:sy n="65" d="100"/>
        </p:scale>
        <p:origin x="-1488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1189096" y="5617774"/>
            <a:ext cx="9843913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19937" y="1016990"/>
            <a:ext cx="9572977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20801" y="1009651"/>
            <a:ext cx="9572977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1026029" y="702069"/>
            <a:ext cx="757108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10568399" y="655232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02934" y="1794935"/>
            <a:ext cx="7631291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02934" y="3736622"/>
            <a:ext cx="761623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27569" y="5357593"/>
            <a:ext cx="1618428" cy="365125"/>
          </a:xfrm>
        </p:spPr>
        <p:txBody>
          <a:bodyPr/>
          <a:lstStyle/>
          <a:p>
            <a:fld id="{30B9DDB4-EAEE-4ECF-825E-01235B038EA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65393" y="5357593"/>
            <a:ext cx="671312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85241" y="5357593"/>
            <a:ext cx="738697" cy="365125"/>
          </a:xfrm>
        </p:spPr>
        <p:txBody>
          <a:bodyPr/>
          <a:lstStyle>
            <a:lvl1pPr algn="ctr">
              <a:defRPr/>
            </a:lvl1pPr>
          </a:lstStyle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2" y="925691"/>
            <a:ext cx="1907823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0962" y="1106313"/>
            <a:ext cx="690503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639" y="2239431"/>
            <a:ext cx="8338725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690" y="3725335"/>
            <a:ext cx="8308623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731264" y="2121407"/>
            <a:ext cx="42672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217920" y="2119313"/>
            <a:ext cx="42672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7160" y="2122312"/>
            <a:ext cx="391936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47559" y="2122311"/>
            <a:ext cx="3925824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731264" y="2944368"/>
            <a:ext cx="4303776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193535" y="2944813"/>
            <a:ext cx="4303776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842903" y="6058038"/>
            <a:ext cx="102954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5958497" y="605163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5961889" y="603504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998940" y="576868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999745" y="576072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3161475" y="293953"/>
            <a:ext cx="757108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8467351" y="238675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478635" y="2020043"/>
            <a:ext cx="4086436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6472388" y="1150993"/>
            <a:ext cx="4027723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530834" y="3623748"/>
            <a:ext cx="4065188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8455598" y="5885673"/>
            <a:ext cx="1618428" cy="365125"/>
          </a:xfrm>
        </p:spPr>
        <p:txBody>
          <a:bodyPr/>
          <a:lstStyle/>
          <a:p>
            <a:fld id="{30B9DDB4-EAEE-4ECF-825E-01235B038EA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1219406" y="5829262"/>
            <a:ext cx="469680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10076418" y="5896962"/>
            <a:ext cx="738697" cy="365125"/>
          </a:xfrm>
        </p:spPr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842903" y="6058038"/>
            <a:ext cx="102954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998940" y="576868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993412" y="575769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5958497" y="605163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5953025" y="603920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3161475" y="293953"/>
            <a:ext cx="757108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8467351" y="238675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475232" y="2020824"/>
            <a:ext cx="408432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6531487" y="1207272"/>
            <a:ext cx="3885151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536192" y="3621024"/>
            <a:ext cx="4059936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8461249" y="5888738"/>
            <a:ext cx="1618428" cy="365125"/>
          </a:xfrm>
        </p:spPr>
        <p:txBody>
          <a:bodyPr/>
          <a:lstStyle/>
          <a:p>
            <a:fld id="{30B9DDB4-EAEE-4ECF-825E-01235B038EA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1219426" y="5831038"/>
            <a:ext cx="4425391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10082786" y="5900027"/>
            <a:ext cx="738697" cy="365125"/>
          </a:xfrm>
        </p:spPr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38201" y="6069330"/>
            <a:ext cx="1056132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75360" y="575310"/>
            <a:ext cx="102616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75360" y="576072"/>
            <a:ext cx="102616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724989" y="273091"/>
            <a:ext cx="757108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10914593" y="203675"/>
            <a:ext cx="566928" cy="755904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0031" y="817583"/>
            <a:ext cx="9286993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0721" y="2119257"/>
            <a:ext cx="8261873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06118" y="5809153"/>
            <a:ext cx="16184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0B9DDB4-EAEE-4ECF-825E-01235B038EA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9202" y="5809153"/>
            <a:ext cx="73869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26937" y="5809153"/>
            <a:ext cx="7386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91032" y="1017639"/>
            <a:ext cx="8037871" cy="1206539"/>
          </a:xfrm>
        </p:spPr>
        <p:txBody>
          <a:bodyPr/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Экология – дело каждого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94323" y="3170903"/>
            <a:ext cx="5722374" cy="220287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представила Фалева Мария Витальевна 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Младшая группа №2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Воронежской области, с. Новая Усмань.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«Солнышко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/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2022</a:t>
            </a:r>
            <a:r>
              <a:rPr lang="ru-RU" sz="1400" dirty="0" smtClean="0"/>
              <a:t>    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81669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14955" y="139170"/>
            <a:ext cx="7058431" cy="814648"/>
          </a:xfrm>
        </p:spPr>
        <p:txBody>
          <a:bodyPr>
            <a:normAutofit/>
          </a:bodyPr>
          <a:lstStyle/>
          <a:p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Экология – дело каждого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5717" y="1386348"/>
            <a:ext cx="8865418" cy="1489587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В течение года мы с ребятами собираем пластиковые бутылки, картон, бумагу, батарейки. 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Пластиковые бутылки  сдаем  когда проходят акции, батарейки  в специализируемые пункты приема. Также из пластиковых бутылок делаем с детьми нужные нам баночки для карандашей и ножниц. 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338" y="2934929"/>
            <a:ext cx="3417597" cy="2563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766" y="3141407"/>
            <a:ext cx="3142293" cy="2356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519" y="2557333"/>
            <a:ext cx="2488793" cy="3318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725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4712" y="324464"/>
            <a:ext cx="6539168" cy="13208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Экология – дело каждого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9015" y="1578077"/>
            <a:ext cx="8932179" cy="41683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Всемирный день океана мы  играем в защитников. Заботимся о обитателях в океане, собираем мусор.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498" y="2894677"/>
            <a:ext cx="3161068" cy="2370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403" y="2177227"/>
            <a:ext cx="2854275" cy="380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001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46" y="293615"/>
            <a:ext cx="7020329" cy="13208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Экология – дело каждого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23891" y="1637071"/>
            <a:ext cx="8941492" cy="4305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торая жизнь коробки - «Зеркало» , «Костюмерная»  	Театр «Воздушный замок»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981" y="2034779"/>
            <a:ext cx="2846438" cy="3795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010" y="2034779"/>
            <a:ext cx="2846439" cy="3795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437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6290" y="309716"/>
            <a:ext cx="9286993" cy="89276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Экология – дело каждого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266" y="2834393"/>
            <a:ext cx="4174357" cy="3130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411" y="1859181"/>
            <a:ext cx="3079486" cy="4105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30594" y="1767226"/>
            <a:ext cx="49997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 </a:t>
            </a:r>
            <a:r>
              <a:rPr lang="ru-RU" sz="1600" dirty="0" smtClean="0"/>
              <a:t>   Приглашаем родителей для совместного участия в акции по охране природы. Создаем интерактивный музей «Насекомых»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24824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0025" y="575188"/>
            <a:ext cx="8318091" cy="1135625"/>
          </a:xfrm>
        </p:spPr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Экология – дело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каждого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акции «Покормите - птиц», развешиваем кормушки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954" y="2355287"/>
            <a:ext cx="2702718" cy="36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401" y="2344994"/>
            <a:ext cx="2763690" cy="3684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40" b="9762"/>
          <a:stretch/>
        </p:blipFill>
        <p:spPr bwMode="auto">
          <a:xfrm>
            <a:off x="7492181" y="2535634"/>
            <a:ext cx="3608490" cy="3303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070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6867" y="301390"/>
            <a:ext cx="9259474" cy="112920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Экология – дело каждого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0091" y="1570374"/>
            <a:ext cx="3569108" cy="10136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В центре экспериментирования </a:t>
            </a:r>
          </a:p>
          <a:p>
            <a:pPr marL="0" indent="0">
              <a:buNone/>
            </a:pPr>
            <a:r>
              <a:rPr lang="ru-RU" sz="1600" dirty="0" smtClean="0"/>
              <a:t>выращиваем различные овощи. </a:t>
            </a:r>
          </a:p>
          <a:p>
            <a:pPr marL="0" indent="0">
              <a:buNone/>
            </a:pPr>
            <a:r>
              <a:rPr lang="ru-RU" sz="1600" dirty="0" smtClean="0"/>
              <a:t>		</a:t>
            </a:r>
            <a:endParaRPr lang="ru-RU" sz="16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787" y="2512142"/>
            <a:ext cx="2595716" cy="3460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458308" y="1965497"/>
            <a:ext cx="3279874" cy="437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15797" y="1570374"/>
            <a:ext cx="45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Сохраним Мир таким, каким его создала природа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8722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283</TotalTime>
  <Words>152</Words>
  <Application>Microsoft Office PowerPoint</Application>
  <PresentationFormat>Произвольный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Кнопка</vt:lpstr>
      <vt:lpstr>Экология – дело каждого</vt:lpstr>
      <vt:lpstr>Экология – дело каждого</vt:lpstr>
      <vt:lpstr>Экология – дело каждого</vt:lpstr>
      <vt:lpstr>Экология – дело каждого</vt:lpstr>
      <vt:lpstr> Экология – дело каждого </vt:lpstr>
      <vt:lpstr>Экология – дело каждого В рамках акции «Покормите - птиц», развешиваем кормушки</vt:lpstr>
      <vt:lpstr> Экология – дело каждого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DV7-4070er</cp:lastModifiedBy>
  <cp:revision>50</cp:revision>
  <dcterms:created xsi:type="dcterms:W3CDTF">2022-03-11T20:13:00Z</dcterms:created>
  <dcterms:modified xsi:type="dcterms:W3CDTF">2022-03-25T19:16:17Z</dcterms:modified>
</cp:coreProperties>
</file>