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3" r:id="rId4"/>
    <p:sldId id="265" r:id="rId5"/>
    <p:sldId id="264" r:id="rId6"/>
    <p:sldId id="262" r:id="rId7"/>
    <p:sldId id="268" r:id="rId8"/>
    <p:sldId id="272" r:id="rId9"/>
    <p:sldId id="270" r:id="rId10"/>
    <p:sldId id="271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95E79-1FF8-442A-BFDE-7072AFB8FD28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2DECA-43DF-4515-ADD7-1025ADA65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7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47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Парикмахер взяв расческу, ловко делает прическу. Быстро ножницы стригут, облик новый создают.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789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208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Если вдруг болезнь случится, нужно к доктору- лечится, В поликлинику пойдем , к терапевту на прием.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936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Продает любой товар, овощи и фрукты, разные продукты. В кассе цифры набирает, чек давать не забывает.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269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Кто знает как построить дом. Чтоб было нам уютно в нем, чтобы  он теплым был и прочным. Строитель знает точно.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081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Люблю выращивать цветы. Я буду цветоводом, не обойтись без красоты. Что дарит нам природа.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2DECA-43DF-4515-ADD7-1025ADA655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412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B27E4C-AA38-4F5F-9124-5148F500F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94BEDD-601D-452E-BF3F-772AAB8E1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CED103-8395-468C-AD62-47B078D42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DE5DB7-0716-4206-ADF0-B03A3ABF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3C2CF1-BDCA-42C1-B014-6CE77525F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8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C9C28-807A-4CA2-B82A-7C963DC20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B68AD2-7481-4751-809F-05817DF58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F707C1-5CE2-4C0D-B07A-2603A812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41B258-1315-4943-BC75-8AC81F6A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FAA928-7125-42A4-918B-FE1A797C9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894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F7A0B8-CEAE-4D12-AA75-25E360B201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D37340-9BA1-49F0-A72F-110C79612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C31356-06DF-47AA-AD2C-460065D6B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7B8F6A-7B65-43D4-B367-B0BD8022F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FD5582-CEC0-48F1-B84C-D415EBE28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5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85AA0A-DC01-4B89-9998-969BFBC2E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90D541-5969-41A5-BEF2-5AD932717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7B2A3E-1946-424A-B016-9E2C7F07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AB17E7-2DD4-4EEE-8FBB-C9CC40A4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28C7B7-F351-461B-8D9D-948B8984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1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9D668D-265B-4AD6-8D02-B1168C2E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9E171C-8C3D-43C7-B45F-980DBDDFB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4AC330-3928-46A9-B1EB-A0BC9C00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0D9CAD-0786-487E-BE33-89BDCBFD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6A983C-299C-4B82-BA63-183000C78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4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CF86F0-FA11-4771-97B5-A929A41E8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97E95E-B658-43ED-ADFC-A023C199A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B58747-A73F-443E-B1E2-76C1122FA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A6908E-3ACA-4C59-B9CE-D2FADBC9F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771FE9-26B6-48AC-86B6-9AAE6DEAC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C77BED-69FE-415D-A07E-DFFF7A0E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F96CF5-CCFC-411F-9087-7B8E92755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BBFDA4-44D4-4D17-9E2C-37F3A29EF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5E4BC2-06CD-4AAC-9EAD-E20E417FD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88BC839-D4E0-4DF0-B430-7DAB9CBF1A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343ABBC-0279-48BA-A4EF-641742D1CD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2929514-7BA0-4EE2-AC62-0A681BA84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3AB1067-32E6-4046-BA4C-62E382FE0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314CA20-99B3-40E8-8C2D-FABFF6A2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4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6954B-4854-43AA-AC5A-1483290BB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828780D-8771-4993-92B1-5E782FCBA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6F2163C-4F3A-4C7E-9B00-7A1511DA8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BE29FB6-2CE9-400A-B109-5B7400BF5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2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DF3725-8377-4005-BB0D-813D57A6A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635AE1-4D0A-4118-BFEC-817917F0B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BD6031A-D64E-4661-BFD1-F5519380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0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E7C8A-E0B4-4F1F-B575-EC0F12B3E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792675-4057-486A-A08C-79161AFFE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7C9FCF-AA7E-4E05-B465-45196F567D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A84FE5-2EE3-4705-B008-A8AB07C42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3606D5-EB97-4096-BACD-2C49742D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854D1F-CEDA-4CDC-B7C5-F4F034339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47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B06336-C7FB-4D90-A4B9-AB2886C06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72DCD5-0B60-4C41-92C5-D9C2BE045A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D9FF2C-3A3D-4C6B-8EA7-B696ED20C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D405E9-3C6C-4FB5-A4EB-223BCBA7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60F46A-7995-46B0-BB00-AD35C5E9E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2F370B-4BE3-443C-95BA-5965A08F0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5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BC23FE-0C22-4CC2-B837-08566160A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A9EAEF-A7CA-4AE5-8746-AE210E4BF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A63BEB-3EFA-4C6C-A575-72D1319E50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D58DD-1E1C-47C1-B463-ABDFFA67DCD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E253EB-D5AE-4E98-A4BE-5D2214321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D0C739-A689-413A-9FFA-F38B98D51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3B2FC-89DC-48CA-9D28-709BB7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9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C27E9B-EDDC-4B4A-B195-2EC6146EE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Презентация</a:t>
            </a:r>
            <a:br>
              <a:rPr lang="ru-RU" dirty="0"/>
            </a:br>
            <a:r>
              <a:rPr lang="ru-RU" dirty="0"/>
              <a:t>«все работы хороши»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9B9AF9-B8DC-4D5C-8717-EB8948FCA3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70FA4D-7997-43DA-BC96-AE06DB30C6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843" y="0"/>
            <a:ext cx="1031477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DE1334-9C15-4B72-8760-44C912FED452}"/>
              </a:ext>
            </a:extLst>
          </p:cNvPr>
          <p:cNvSpPr txBox="1"/>
          <p:nvPr/>
        </p:nvSpPr>
        <p:spPr>
          <a:xfrm>
            <a:off x="3806435" y="2106054"/>
            <a:ext cx="60059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/>
          </a:p>
          <a:p>
            <a:r>
              <a:rPr lang="ru-RU" sz="4800" dirty="0"/>
              <a:t>Презентация:</a:t>
            </a:r>
          </a:p>
          <a:p>
            <a:r>
              <a:rPr lang="ru-RU" sz="4800" dirty="0"/>
              <a:t>«Все работы хороши»</a:t>
            </a:r>
          </a:p>
          <a:p>
            <a:endParaRPr lang="ru-RU" sz="4800" dirty="0"/>
          </a:p>
          <a:p>
            <a:endParaRPr lang="ru-RU" sz="4800" dirty="0"/>
          </a:p>
          <a:p>
            <a:endParaRPr lang="ru-RU" sz="4800" dirty="0"/>
          </a:p>
          <a:p>
            <a:endParaRPr lang="ru-RU" sz="4800" dirty="0"/>
          </a:p>
          <a:p>
            <a:endParaRPr lang="ru-RU" sz="4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A95843-B4DB-4B49-A83B-237879A1487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543" y="502367"/>
            <a:ext cx="6120914" cy="6950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2A8F3B-08F6-4945-B627-3D62D1CA3C0F}"/>
              </a:ext>
            </a:extLst>
          </p:cNvPr>
          <p:cNvSpPr txBox="1"/>
          <p:nvPr/>
        </p:nvSpPr>
        <p:spPr>
          <a:xfrm>
            <a:off x="6894095" y="4884821"/>
            <a:ext cx="25809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Воспитатель: Бондарева</a:t>
            </a:r>
          </a:p>
          <a:p>
            <a:r>
              <a:rPr lang="ru-RU" dirty="0"/>
              <a:t>Элла Геннадьевна.</a:t>
            </a: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F4A19D-DF7D-4996-8001-57B834ECF900}"/>
              </a:ext>
            </a:extLst>
          </p:cNvPr>
          <p:cNvSpPr txBox="1"/>
          <p:nvPr/>
        </p:nvSpPr>
        <p:spPr>
          <a:xfrm>
            <a:off x="4842700" y="5660328"/>
            <a:ext cx="187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Санкт-Петербург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FFAEB45-882D-441B-BD52-3025B51B0D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543" y="515159"/>
            <a:ext cx="6120914" cy="6950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067B00-2B55-4B14-B18E-0AC1C2931EDA}"/>
              </a:ext>
            </a:extLst>
          </p:cNvPr>
          <p:cNvSpPr txBox="1"/>
          <p:nvPr/>
        </p:nvSpPr>
        <p:spPr>
          <a:xfrm>
            <a:off x="5320960" y="60568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257600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968D5CE-1515-40A0-BE7F-EE94845C1B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06894" y="59155"/>
            <a:ext cx="5751093" cy="673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15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69E9BD-BD12-443C-86CF-3E5956232C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29388"/>
            <a:ext cx="9144000" cy="569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53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63E01B-F8E9-40B4-9283-BEEED84A84E7}"/>
              </a:ext>
            </a:extLst>
          </p:cNvPr>
          <p:cNvSpPr txBox="1"/>
          <p:nvPr/>
        </p:nvSpPr>
        <p:spPr>
          <a:xfrm>
            <a:off x="970844" y="428978"/>
            <a:ext cx="835773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Задачи:</a:t>
            </a:r>
          </a:p>
          <a:p>
            <a:endParaRPr lang="ru-RU" sz="4400" dirty="0"/>
          </a:p>
          <a:p>
            <a:r>
              <a:rPr lang="ru-RU" sz="3600" dirty="0"/>
              <a:t>1.Знакомить детей с профессиями через </a:t>
            </a:r>
          </a:p>
          <a:p>
            <a:r>
              <a:rPr lang="ru-RU" sz="3600" dirty="0"/>
              <a:t>Сюжетно- ролевые игры.</a:t>
            </a:r>
          </a:p>
          <a:p>
            <a:r>
              <a:rPr lang="ru-RU" sz="3600" dirty="0"/>
              <a:t>2.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0E2434-4D08-42D3-88D7-5986EA207D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844" y="0"/>
            <a:ext cx="1025031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FB88C8-5E6B-4180-8847-3D4EDE50C12B}"/>
              </a:ext>
            </a:extLst>
          </p:cNvPr>
          <p:cNvSpPr txBox="1"/>
          <p:nvPr/>
        </p:nvSpPr>
        <p:spPr>
          <a:xfrm>
            <a:off x="3067012" y="1058779"/>
            <a:ext cx="734329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Задачи:</a:t>
            </a:r>
          </a:p>
          <a:p>
            <a:endParaRPr lang="ru-RU" sz="3600" dirty="0"/>
          </a:p>
          <a:p>
            <a:r>
              <a:rPr lang="ru-RU" sz="3600" dirty="0"/>
              <a:t>1.Знакомить детей с профессиями</a:t>
            </a:r>
          </a:p>
          <a:p>
            <a:r>
              <a:rPr lang="ru-RU" sz="3600" dirty="0"/>
              <a:t>Через сюжетно ролевые игры.</a:t>
            </a:r>
          </a:p>
          <a:p>
            <a:r>
              <a:rPr lang="ru-RU" sz="3600" dirty="0"/>
              <a:t> 2.Расширять представление о</a:t>
            </a:r>
          </a:p>
          <a:p>
            <a:r>
              <a:rPr lang="ru-RU" sz="3600" dirty="0"/>
              <a:t>профессиях, и роде их деятельности</a:t>
            </a:r>
          </a:p>
          <a:p>
            <a:r>
              <a:rPr lang="ru-RU" sz="3600" dirty="0"/>
              <a:t>3.Воспитывать интерес к разным</a:t>
            </a:r>
          </a:p>
          <a:p>
            <a:r>
              <a:rPr lang="ru-RU" sz="3600" dirty="0"/>
              <a:t>профессиям.</a:t>
            </a:r>
          </a:p>
        </p:txBody>
      </p:sp>
    </p:spTree>
    <p:extLst>
      <p:ext uri="{BB962C8B-B14F-4D97-AF65-F5344CB8AC3E}">
        <p14:creationId xmlns:p14="http://schemas.microsoft.com/office/powerpoint/2010/main" val="379058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9898AC7-4DD8-4C43-A374-3943538659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9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2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6B31F65-ECF9-438B-A3AF-28C237208B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41723" y="-102268"/>
            <a:ext cx="5847348" cy="706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88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9D55C42-FC54-4000-9E25-9CB86D108A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57498" y="-228600"/>
            <a:ext cx="590751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11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0D354BE-A42F-4492-A27C-6B4401FB9E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71799" y="-264694"/>
            <a:ext cx="6100013" cy="744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9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CA513AC-DCDF-4E87-A949-B1A7882B24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13912" y="-30079"/>
            <a:ext cx="5823282" cy="691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08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F27E7A4-95F2-4E80-B809-6603E7B02E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19138" y="204538"/>
            <a:ext cx="5763123" cy="643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14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5B1C1B7-E55F-4CC3-841F-30EE36744A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51221" y="50130"/>
            <a:ext cx="5811253" cy="675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31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175</Words>
  <Application>Microsoft Office PowerPoint</Application>
  <PresentationFormat>Широкоэкранный</PresentationFormat>
  <Paragraphs>36</Paragraphs>
  <Slides>11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«все работы хороши»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«Кем быть»</dc:title>
  <dc:creator>Элла</dc:creator>
  <cp:lastModifiedBy>Элла</cp:lastModifiedBy>
  <cp:revision>25</cp:revision>
  <dcterms:created xsi:type="dcterms:W3CDTF">2022-04-03T15:12:43Z</dcterms:created>
  <dcterms:modified xsi:type="dcterms:W3CDTF">2022-04-30T13:57:36Z</dcterms:modified>
</cp:coreProperties>
</file>