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9" r:id="rId2"/>
    <p:sldId id="280" r:id="rId3"/>
    <p:sldId id="289" r:id="rId4"/>
    <p:sldId id="290" r:id="rId5"/>
    <p:sldId id="292" r:id="rId6"/>
    <p:sldId id="293" r:id="rId7"/>
    <p:sldId id="311" r:id="rId8"/>
    <p:sldId id="310" r:id="rId9"/>
    <p:sldId id="313" r:id="rId10"/>
    <p:sldId id="312" r:id="rId11"/>
    <p:sldId id="294" r:id="rId12"/>
    <p:sldId id="314" r:id="rId13"/>
    <p:sldId id="31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>
        <p:scale>
          <a:sx n="119" d="100"/>
          <a:sy n="119" d="100"/>
        </p:scale>
        <p:origin x="-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116FE-1651-42A6-8CCD-58EE2194D29E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31983-C7B6-4A22-87EC-63B62D3DA9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52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0812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074" y="364973"/>
            <a:ext cx="979564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ТЕХНИКИ САМОПОМОЩИ И ПОМОЩИ ОКРУЖАЮЩИМ 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КРИЗИСНЫХ СИТУАЦИЯХ</a:t>
            </a:r>
          </a:p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376867" y="4823823"/>
            <a:ext cx="4071966" cy="22740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- психолог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МБДОУ «Детский сад  №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Передкова Ольга Владимировна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г. Балахна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март</a:t>
            </a:r>
            <a:r>
              <a:rPr kumimoji="0" lang="ru-RU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7885" y="2351570"/>
            <a:ext cx="4480948" cy="2609314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70500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66" y="1857995"/>
            <a:ext cx="9293065" cy="4593139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946" y="2600336"/>
            <a:ext cx="4228651" cy="2860003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773957" y="2576614"/>
            <a:ext cx="23607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УЛЫБКА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ШУТКА</a:t>
            </a:r>
          </a:p>
          <a:p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МИНУТКА</a:t>
            </a:r>
          </a:p>
          <a:p>
            <a:r>
              <a:rPr lang="ru-RU" sz="2800" b="1" dirty="0"/>
              <a:t>    СЧАСТЬЯ</a:t>
            </a:r>
          </a:p>
          <a:p>
            <a:endParaRPr lang="ru-RU" sz="2800" b="1" dirty="0"/>
          </a:p>
          <a:p>
            <a:r>
              <a:rPr lang="ru-RU" sz="2800" b="1" dirty="0"/>
              <a:t> </a:t>
            </a:r>
          </a:p>
        </p:txBody>
      </p:sp>
      <p:sp>
        <p:nvSpPr>
          <p:cNvPr id="11" name="Выноска: стрелка вниз 12"/>
          <p:cNvSpPr/>
          <p:nvPr/>
        </p:nvSpPr>
        <p:spPr>
          <a:xfrm>
            <a:off x="4875957" y="487310"/>
            <a:ext cx="4078905" cy="1370683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ВНУТРЕННИЙ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РЕБЁНОК</a:t>
            </a:r>
          </a:p>
        </p:txBody>
      </p:sp>
    </p:spTree>
    <p:extLst>
      <p:ext uri="{BB962C8B-B14F-4D97-AF65-F5344CB8AC3E}">
        <p14:creationId xmlns:p14="http://schemas.microsoft.com/office/powerpoint/2010/main" val="161119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102625" y="177004"/>
            <a:ext cx="5241498" cy="1952046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УПРАЖНЕНИЕ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«Обретение телесной целостности»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41" y="2129050"/>
            <a:ext cx="9293065" cy="45931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590" y="2876186"/>
            <a:ext cx="5249960" cy="2757979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402471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348284" y="368073"/>
            <a:ext cx="5241498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УПРАЖНЕНИЕ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«Работа с мыслями»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501" y="1617063"/>
            <a:ext cx="9293065" cy="45931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28346" y="2051557"/>
            <a:ext cx="40893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/>
              <a:t>«Я точно знаю, что…»</a:t>
            </a:r>
          </a:p>
          <a:p>
            <a:pPr marL="457200" indent="-457200">
              <a:buAutoNum type="arabicPeriod"/>
            </a:pPr>
            <a:endParaRPr lang="ru-RU" sz="2400" b="1" dirty="0"/>
          </a:p>
          <a:p>
            <a:r>
              <a:rPr lang="ru-RU" sz="2400" b="1" dirty="0"/>
              <a:t>2. «Я слышала, что…»</a:t>
            </a:r>
          </a:p>
          <a:p>
            <a:endParaRPr lang="ru-RU" sz="2400" b="1" dirty="0"/>
          </a:p>
          <a:p>
            <a:r>
              <a:rPr lang="ru-RU" sz="2400" b="1" dirty="0"/>
              <a:t>3. «Я не знаю, но могу </a:t>
            </a:r>
          </a:p>
          <a:p>
            <a:r>
              <a:rPr lang="ru-RU" sz="2400" b="1" dirty="0"/>
              <a:t>узнать…»</a:t>
            </a:r>
          </a:p>
          <a:p>
            <a:endParaRPr lang="ru-RU" sz="2400" b="1" dirty="0"/>
          </a:p>
          <a:p>
            <a:r>
              <a:rPr lang="ru-RU" sz="2400" b="1" dirty="0"/>
              <a:t>4. «Я не знаю, и никто</a:t>
            </a:r>
          </a:p>
          <a:p>
            <a:r>
              <a:rPr lang="ru-RU" sz="2400" b="1" dirty="0"/>
              <a:t> не знает…» </a:t>
            </a:r>
          </a:p>
        </p:txBody>
      </p:sp>
      <p:pic>
        <p:nvPicPr>
          <p:cNvPr id="7" name="Рисунок 6" descr="https://cr-coach.ru/usr/images/crcoach/Try/negativ5_web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442" y="2310063"/>
            <a:ext cx="3037704" cy="2692593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28217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348284" y="368073"/>
            <a:ext cx="5241498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УПРАЖНЕНИЕ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«Смотрим в будущее»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501" y="1617063"/>
            <a:ext cx="9293065" cy="45931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705" y="2270468"/>
            <a:ext cx="5624194" cy="3193042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25964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: стрелка вниз 12"/>
          <p:cNvSpPr/>
          <p:nvPr/>
        </p:nvSpPr>
        <p:spPr>
          <a:xfrm>
            <a:off x="4303004" y="379198"/>
            <a:ext cx="4240539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ЧТО ПРОИСХОДИТ?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108" y="1641835"/>
            <a:ext cx="9599024" cy="4858933"/>
          </a:xfrm>
          <a:prstGeom prst="rect">
            <a:avLst/>
          </a:prstGeom>
        </p:spPr>
      </p:pic>
      <p:sp>
        <p:nvSpPr>
          <p:cNvPr id="9" name="Google Shape;110;p14"/>
          <p:cNvSpPr txBox="1">
            <a:spLocks/>
          </p:cNvSpPr>
          <p:nvPr/>
        </p:nvSpPr>
        <p:spPr>
          <a:xfrm>
            <a:off x="2329529" y="1802750"/>
            <a:ext cx="9470571" cy="4800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ТРЕВОГА</a:t>
            </a: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endParaRPr lang="ru-RU" sz="2400" b="1" dirty="0">
              <a:solidFill>
                <a:schemeClr val="tx1"/>
              </a:solidFill>
            </a:endParaRP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ПАНИКА</a:t>
            </a: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endParaRPr lang="ru-RU" sz="2400" b="1" dirty="0">
              <a:solidFill>
                <a:schemeClr val="tx1"/>
              </a:solidFill>
            </a:endParaRP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СТРАХ</a:t>
            </a: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endParaRPr lang="ru-RU" sz="2400" b="1" dirty="0">
              <a:solidFill>
                <a:schemeClr val="tx1"/>
              </a:solidFill>
            </a:endParaRP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ПОДАВЛЕННОСТЬ</a:t>
            </a: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endParaRPr lang="ru-RU" sz="2400" b="1" dirty="0">
              <a:solidFill>
                <a:schemeClr val="tx1"/>
              </a:solidFill>
            </a:endParaRP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РАСТЕРЯННОСТЬ</a:t>
            </a: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endParaRPr lang="ru-RU" sz="2400" b="1" dirty="0">
              <a:solidFill>
                <a:schemeClr val="tx1"/>
              </a:solidFill>
            </a:endParaRPr>
          </a:p>
          <a:p>
            <a:pPr marL="487668" indent="-377943">
              <a:spcBef>
                <a:spcPts val="0"/>
              </a:spcBef>
              <a:buSzPts val="1920"/>
              <a:buFont typeface="Wingdings 3" charset="2"/>
              <a:buChar char="⚫"/>
            </a:pPr>
            <a:r>
              <a:rPr lang="ru-RU" sz="2400" b="1" dirty="0">
                <a:solidFill>
                  <a:schemeClr val="tx1"/>
                </a:solidFill>
              </a:rPr>
              <a:t>ТОСКЛИВЫЙ УЖАС</a:t>
            </a:r>
          </a:p>
          <a:p>
            <a:pPr marL="487668" indent="-242479">
              <a:spcBef>
                <a:spcPts val="0"/>
              </a:spcBef>
              <a:buSzPts val="1600"/>
              <a:buFont typeface="Wingdings 3" charset="2"/>
              <a:buNone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2463" y="2586953"/>
            <a:ext cx="3302604" cy="2656063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6767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385827" y="362096"/>
            <a:ext cx="4240539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ЧТО И КАК ГОВОРИТЬ ДЕТЯМ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481" y="1863334"/>
            <a:ext cx="9293065" cy="4858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69675" y="1765137"/>
            <a:ext cx="828185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ГОВОРИТЬ ПРАВДУ</a:t>
            </a:r>
          </a:p>
          <a:p>
            <a:pPr marL="342900" indent="-342900"/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БЕЗ ЛИШНИХ ДЕТАЛЕЙ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НЕ СКРЫВАТЬ СВОИ ЧУВСТВА</a:t>
            </a:r>
          </a:p>
          <a:p>
            <a:pPr marL="342900" indent="-342900"/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НЕ ПРИСОЕДИНЯТЬ К СВОИМ</a:t>
            </a:r>
          </a:p>
          <a:p>
            <a:r>
              <a:rPr lang="ru-RU" sz="2000" b="1" dirty="0"/>
              <a:t>     ЭМОЦИЯМ</a:t>
            </a:r>
          </a:p>
          <a:p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ВСЕЛЯТЬ ЧУВСТВО БЕЗОПАСНОСТИ</a:t>
            </a:r>
          </a:p>
          <a:p>
            <a:endParaRPr lang="ru-RU" sz="20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/>
              <a:t>ПОКАЗЫВАТЬ ПРИМЕР УМЕНИЯ </a:t>
            </a:r>
          </a:p>
          <a:p>
            <a:r>
              <a:rPr lang="ru-RU" sz="2000" b="1" dirty="0"/>
              <a:t>СПРАВЛЯТЬСЯ С КРИЗИСНОЙ СИТУАЦИЕЙ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ru-RU" sz="2000" b="1" dirty="0"/>
          </a:p>
          <a:p>
            <a:pPr marL="342900" indent="-342900" algn="ctr"/>
            <a:endParaRPr lang="ru-RU" sz="2400" b="1" dirty="0"/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533" y="2895598"/>
            <a:ext cx="1993375" cy="2661777"/>
          </a:xfrm>
          <a:prstGeom prst="rect">
            <a:avLst/>
          </a:prstGeom>
          <a:ln w="1905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18305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: стрелка вниз 12"/>
          <p:cNvSpPr/>
          <p:nvPr/>
        </p:nvSpPr>
        <p:spPr>
          <a:xfrm>
            <a:off x="4056696" y="236013"/>
            <a:ext cx="5150059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ЧТО ДЕЛАТЬ?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107" y="1515780"/>
            <a:ext cx="9293065" cy="4858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27808" y="2044277"/>
            <a:ext cx="8829661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6600"/>
                </a:solidFill>
              </a:rPr>
              <a:t>ПРИЗНАТЬ РЕАЛЬНОСТЬ ПРОИСХОДЯЩЕГО</a:t>
            </a:r>
          </a:p>
          <a:p>
            <a:endParaRPr lang="ru-RU" sz="2800" b="1" dirty="0">
              <a:solidFill>
                <a:srgbClr val="0066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006600"/>
                </a:solidFill>
              </a:rPr>
              <a:t>ЭМОЦИИ</a:t>
            </a:r>
          </a:p>
          <a:p>
            <a:endParaRPr lang="ru-RU" sz="2800" b="1" dirty="0">
              <a:solidFill>
                <a:srgbClr val="0066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006600"/>
                </a:solidFill>
              </a:rPr>
              <a:t>МЫСЛИ</a:t>
            </a:r>
          </a:p>
          <a:p>
            <a:endParaRPr lang="ru-RU" sz="2800" b="1" dirty="0">
              <a:solidFill>
                <a:srgbClr val="0066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rgbClr val="006600"/>
                </a:solidFill>
              </a:rPr>
              <a:t>ТЕЛО</a:t>
            </a:r>
          </a:p>
          <a:p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3389" y="3263934"/>
            <a:ext cx="3573012" cy="1942105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66009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620959" y="425139"/>
            <a:ext cx="4078905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ПРИЗНАТЬ СВОИ ЭМОЦИИ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617" y="1674129"/>
            <a:ext cx="9293065" cy="45931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8515" y="1435176"/>
            <a:ext cx="813816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/>
              <a:t>ОСОЗНАВАТЬ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b="1" dirty="0"/>
              <a:t>ВЫРАЖАТЬ</a:t>
            </a:r>
          </a:p>
          <a:p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b="1" dirty="0"/>
              <a:t>НАЗЫВАТЬ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b="1" dirty="0"/>
              <a:t>ЗАПИСЫВАТЬ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b="1" dirty="0"/>
              <a:t>ПРИНИМАТЬ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b="1" dirty="0"/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AutoShape 4" descr="https://img11.postila.ru/data/91/6c/df/a3/916cdfa3b0a18c78289380874dfede9fa15001b214f0fdf0ccd6e9b8a3d11a8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715" y="2753464"/>
            <a:ext cx="3647517" cy="2434467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67529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903452" y="531635"/>
            <a:ext cx="4078905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ЗАБОТА О СЕБЕ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371" y="1798203"/>
            <a:ext cx="9293065" cy="45931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4220" y="2308811"/>
            <a:ext cx="80075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/>
              <a:t>ПИТАНИЕ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/>
              <a:t>ПИТЬЕВОЙ РЕЖИМ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/>
              <a:t>ФИЗИЧЕСКИЕ НАГРУЗКИ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/>
              <a:t>СОН, ОТДЫХ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/>
              <a:t>ДЫХАТЕЛЬНЫЕ УПРАЖНЕНИЯ</a:t>
            </a:r>
          </a:p>
          <a:p>
            <a:pPr algn="ctr"/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515" y="2525699"/>
            <a:ext cx="2329337" cy="2329337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6054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903452" y="531635"/>
            <a:ext cx="4078905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ДЕЛАЙ,ЧТО ДОЛЖЕН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371" y="1798203"/>
            <a:ext cx="9293065" cy="45931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779" y="2494754"/>
            <a:ext cx="5474118" cy="3085265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366383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903452" y="531635"/>
            <a:ext cx="4078905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ИНФОРМАЦИОННЫЙ ШУМ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371" y="1798203"/>
            <a:ext cx="9293065" cy="45931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9866" y="2374230"/>
            <a:ext cx="5846075" cy="32016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33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: стрелка вниз 12"/>
          <p:cNvSpPr/>
          <p:nvPr/>
        </p:nvSpPr>
        <p:spPr>
          <a:xfrm>
            <a:off x="4903452" y="531635"/>
            <a:ext cx="4078905" cy="1248990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СЛОВА УСПОКОЕНИЯ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371" y="1798203"/>
            <a:ext cx="9293065" cy="45931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7283" y="2235420"/>
            <a:ext cx="35754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ПОСЛАНИЕ СЕБЕ</a:t>
            </a:r>
          </a:p>
          <a:p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МОЛИТВА</a:t>
            </a:r>
          </a:p>
          <a:p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СТИШОК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/>
              <a:t>ПОГОВОРКА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32" y="2699592"/>
            <a:ext cx="4356463" cy="2611085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00860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1705</TotalTime>
  <Words>184</Words>
  <Application>Microsoft Office PowerPoint</Application>
  <PresentationFormat>Произвольный</PresentationFormat>
  <Paragraphs>104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Чистяков Андрей</dc:creator>
  <cp:lastModifiedBy>OLGA</cp:lastModifiedBy>
  <cp:revision>138</cp:revision>
  <dcterms:created xsi:type="dcterms:W3CDTF">2019-11-08T10:31:25Z</dcterms:created>
  <dcterms:modified xsi:type="dcterms:W3CDTF">2022-04-30T17:49:35Z</dcterms:modified>
</cp:coreProperties>
</file>