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5" r:id="rId2"/>
    <p:sldId id="376" r:id="rId3"/>
    <p:sldId id="378" r:id="rId4"/>
    <p:sldId id="379" r:id="rId5"/>
    <p:sldId id="37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990000"/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56" autoAdjust="0"/>
  </p:normalViewPr>
  <p:slideViewPr>
    <p:cSldViewPr snapToGrid="0">
      <p:cViewPr varScale="1">
        <p:scale>
          <a:sx n="49" d="100"/>
          <a:sy n="49" d="100"/>
        </p:scale>
        <p:origin x="163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6BBF0-875D-49E9-8A71-804BF61119A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1BF4-34CB-4FDA-A2E0-C94E107E8A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331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D1BF4-34CB-4FDA-A2E0-C94E107E8A4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644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6D5E46-0964-42EA-86E1-A46C1D975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17DDF6-1CB3-4A59-8EF8-9F1F57B6FD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3CF6F3-B6EE-445D-A11B-1035B49F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3D9092-F14C-4DA1-A5DC-6E7F9DB7B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70F497-EC6C-4E65-B742-197B4A92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12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8D7D8-3448-4217-AA8B-993CF5217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541670-56B2-4B0B-BBAE-7F8BE877E1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84CCAC-9851-47E3-86DA-96527262B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988FA3-41A5-4833-8AAF-C52AB6C77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3080D9-EBA9-49C0-848E-F57C8880F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55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F1235AE-E1E4-464E-ABCA-1C44CBE05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30C1D7-AC93-490A-8095-AD2C38108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61F005-555C-40F2-AF27-B390C9EC0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3CE9F4-6330-4C85-BCDA-0C369D44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F6DC7C-F7F8-40AB-852C-A1472CFED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46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8375A-8C37-4A53-97CE-E84B45254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F95944-6617-4821-BB89-42C3B63C9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E1D92C-81A8-4DAA-A0D8-2A6A2FA15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12EE08-9D20-4010-80AC-E246B2DDA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577921-D3E8-4E2C-8596-E3204FE32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1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875861-E20A-4015-851F-5377FC20F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581375-C076-419F-BAAE-2EEB1693D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CA8BBE-DFC6-44A2-8216-0B81FEBB2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05DE07-F4B0-4D88-B4D5-F93FFE52B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AD290E-F436-4651-B769-DA72908B2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55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87198-F0DC-4B8C-A322-66E0547F1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8B6401-28BA-4F8B-9BEB-335752545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213454-CB10-415F-A95B-5919B935E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0619B9-192F-4D3E-9705-70F61617E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407E62-71A0-493D-B3EF-689C9F193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661086-6E15-4352-93C3-E6E1F81B8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9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6D092C-6371-48A0-B4B6-4194BAA4E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A90355-492C-4796-A4A7-E822329FE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06A416-55A5-48C4-B919-3B6F23410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C4C5C7-9D32-4EE1-87E2-23A17B1E2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1F93F41-0849-4BF4-AA06-E62551A7BA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2557B8-042A-4DB7-9A14-2F5E4BB0D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A5C1AF0-EBE2-4781-A1F9-4A25F10A2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AAACD29-25CC-4BD6-A267-FC0FA1FB0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0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C0E56B-E92E-4EB1-B0EE-19FA98F1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1F92AAA-8F46-4B99-9722-4E241D8D1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64CF80-E299-457E-B27A-139F8E7C1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77F182E-DEDE-4EE7-98D9-217AF7231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81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05947E-9C13-4EC7-AD7B-EDDF5FDC1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642A8FF-4D80-45F0-BD6B-C99D5DB6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32F03A-95E2-469F-A1EF-3FFBD195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35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CF0A6-C771-49A4-8608-A35161758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458B31-67EE-492E-A8E3-792F84117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D6D33C3-981F-486B-886F-39B39D977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A447DB-6B2B-4EBF-831A-415285A3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9C29D5-5C4E-4576-9E06-7099D2A7B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DF644A-4279-42A7-A774-950AB223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61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A96EF-3721-45E0-B58E-0D451CBC9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BAB0B0-60BA-4E4A-A075-BDEB39DB61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32CC303-EF55-4357-A235-68E354BDEE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7CAC5B-E647-4065-9939-BAF750BB1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4E0901-DF35-4270-B7FD-E607F01B5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E89F4C-6991-4641-934F-626524707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99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F9047-060A-4CD8-AC11-F67DD61AD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B15A69-2CA8-4FBC-B733-A6347A62C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FCD317-C2E1-43FF-B525-BAA301581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8EF8B-F0B3-4BF9-8CCC-3F864B287CC4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D80E48-8D0F-41A8-9878-4356C4AB1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E6E6ED-B718-4B46-88EC-4E8DA9A35A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4CE59-72E3-4440-A4CC-104CE11BA6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36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9.png"/><Relationship Id="rId4" Type="http://schemas.microsoft.com/office/2007/relationships/hdphoto" Target="../media/hdphoto3.wdp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8223"/>
            <a:ext cx="12227510" cy="7154441"/>
          </a:xfrm>
          <a:prstGeom prst="rect">
            <a:avLst/>
          </a:prstGeo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BA856D09-E28F-4885-9B69-994F752810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0670"/>
            <a:ext cx="12290132" cy="72068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6F9EEA-C187-472F-BFFE-733068F94010}"/>
              </a:ext>
            </a:extLst>
          </p:cNvPr>
          <p:cNvSpPr txBox="1"/>
          <p:nvPr/>
        </p:nvSpPr>
        <p:spPr>
          <a:xfrm>
            <a:off x="946712" y="666215"/>
            <a:ext cx="1020044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solidFill>
                  <a:srgbClr val="99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Театр </a:t>
            </a:r>
          </a:p>
          <a:p>
            <a:pPr algn="ctr"/>
            <a:r>
              <a:rPr lang="ru-RU" sz="9600" b="1" dirty="0">
                <a:solidFill>
                  <a:srgbClr val="99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кукол</a:t>
            </a:r>
            <a:endParaRPr lang="ru-RU" sz="9600" b="1" dirty="0">
              <a:solidFill>
                <a:srgbClr val="99000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4CE48F-2D41-4507-9CA4-1486474BB15F}"/>
              </a:ext>
            </a:extLst>
          </p:cNvPr>
          <p:cNvSpPr txBox="1"/>
          <p:nvPr/>
        </p:nvSpPr>
        <p:spPr>
          <a:xfrm>
            <a:off x="1349177" y="5473005"/>
            <a:ext cx="618329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A5002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itchFamily="18" charset="0"/>
              </a:rPr>
              <a:t>Подготовили:</a:t>
            </a:r>
          </a:p>
          <a:p>
            <a:r>
              <a:rPr lang="ru-RU" sz="2800" dirty="0">
                <a:solidFill>
                  <a:srgbClr val="A5002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itchFamily="18" charset="0"/>
              </a:rPr>
              <a:t>Воспитатели и дети логопедической группы №2.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4857" y1="19955" x2="4857" y2="19955"/>
                        <a14:foregroundMark x1="1286" y1="45238" x2="1286" y2="45238"/>
                        <a14:foregroundMark x1="3429" y1="71315" x2="3429" y2="71315"/>
                        <a14:foregroundMark x1="94286" y1="45238" x2="94286" y2="45238"/>
                        <a14:foregroundMark x1="90571" y1="20181" x2="90571" y2="20181"/>
                        <a14:foregroundMark x1="98429" y1="59410" x2="98429" y2="59410"/>
                        <a14:foregroundMark x1="34714" y1="95805" x2="34714" y2="95805"/>
                        <a14:foregroundMark x1="15429" y1="92290" x2="16143" y2="91610"/>
                        <a14:foregroundMark x1="70714" y1="97959" x2="70714" y2="97959"/>
                        <a14:foregroundMark x1="48286" y1="39569" x2="48286" y2="39569"/>
                        <a14:foregroundMark x1="37286" y1="39229" x2="37286" y2="39229"/>
                        <a14:foregroundMark x1="46857" y1="40023" x2="46857" y2="40023"/>
                        <a14:foregroundMark x1="53857" y1="40476" x2="53857" y2="40476"/>
                        <a14:foregroundMark x1="58286" y1="38889" x2="58714" y2="38435"/>
                        <a14:foregroundMark x1="61000" y1="37528" x2="61000" y2="37528"/>
                        <a14:foregroundMark x1="60857" y1="36621" x2="61143" y2="36054"/>
                        <a14:foregroundMark x1="36429" y1="61565" x2="37286" y2="61565"/>
                        <a14:foregroundMark x1="41286" y1="61451" x2="41857" y2="61111"/>
                        <a14:foregroundMark x1="43857" y1="58050" x2="44143" y2="57937"/>
                        <a14:foregroundMark x1="48714" y1="55669" x2="49429" y2="55215"/>
                        <a14:foregroundMark x1="52143" y1="58050" x2="52714" y2="58050"/>
                        <a14:foregroundMark x1="53857" y1="61111" x2="54286" y2="60658"/>
                        <a14:foregroundMark x1="58429" y1="50454" x2="59286" y2="50227"/>
                        <a14:foregroundMark x1="57714" y1="50680" x2="57714" y2="50680"/>
                        <a14:foregroundMark x1="57857" y1="50680" x2="58857" y2="50113"/>
                        <a14:foregroundMark x1="58429" y1="50454" x2="58429" y2="50454"/>
                        <a14:foregroundMark x1="58429" y1="49773" x2="58429" y2="49773"/>
                        <a14:foregroundMark x1="58286" y1="50113" x2="59143" y2="50000"/>
                        <a14:foregroundMark x1="57857" y1="50454" x2="58429" y2="50680"/>
                        <a14:foregroundMark x1="47429" y1="67234" x2="47429" y2="67234"/>
                        <a14:backgroundMark x1="14714" y1="17800" x2="14714" y2="17800"/>
                        <a14:backgroundMark x1="81714" y1="16213" x2="81714" y2="162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9319" y="3042415"/>
            <a:ext cx="3076002" cy="38757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556" b="94000" l="9862" r="897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6687">
            <a:off x="1435916" y="2244109"/>
            <a:ext cx="2247217" cy="349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4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" y="87086"/>
            <a:ext cx="12227510" cy="68707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6F9EEA-C187-472F-BFFE-733068F94010}"/>
              </a:ext>
            </a:extLst>
          </p:cNvPr>
          <p:cNvSpPr txBox="1"/>
          <p:nvPr/>
        </p:nvSpPr>
        <p:spPr>
          <a:xfrm>
            <a:off x="2953407" y="611795"/>
            <a:ext cx="694733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993300"/>
                </a:solidFill>
              </a:rPr>
              <a:t>Кукольный театр – это театр, где наряду с актёрами играют куклы.</a:t>
            </a:r>
          </a:p>
          <a:p>
            <a:pPr algn="ctr"/>
            <a:endParaRPr lang="en-US" altLang="ru-RU" sz="1200" dirty="0"/>
          </a:p>
          <a:p>
            <a:pPr algn="ctr"/>
            <a:endParaRPr lang="en-US" altLang="ru-RU" sz="1200" dirty="0"/>
          </a:p>
          <a:p>
            <a:pPr algn="ctr"/>
            <a:endParaRPr lang="en-US" altLang="ru-RU" sz="1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085746-5963-48D0-AEAB-3E866D5A7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285" y="2955346"/>
            <a:ext cx="5221423" cy="3604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9726C63-F0EA-4020-B2B7-472A8C39E5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224" y="2955347"/>
            <a:ext cx="4787147" cy="3604556"/>
          </a:xfrm>
          <a:prstGeom prst="rect">
            <a:avLst/>
          </a:prstGeo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BA856D09-E28F-4885-9B69-994F752810C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7040" y="0"/>
            <a:ext cx="12229040" cy="699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6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970"/>
            <a:ext cx="12192000" cy="6760029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410D0C4A-B72B-4C53-9E94-F461541639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3" b="78775" l="9415" r="84739">
                        <a14:foregroundMark x1="34000" y1="51125" x2="34000" y2="51125"/>
                        <a14:foregroundMark x1="68750" y1="52875" x2="68750" y2="52875"/>
                        <a14:foregroundMark x1="65750" y1="55250" x2="65750" y2="55250"/>
                        <a14:foregroundMark x1="37000" y1="52875" x2="37000" y2="52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845" b="12473"/>
          <a:stretch/>
        </p:blipFill>
        <p:spPr bwMode="auto">
          <a:xfrm>
            <a:off x="3346882" y="1534209"/>
            <a:ext cx="1992372" cy="1664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746ED2C-1B70-4FF9-88AD-45826AF276D1}"/>
              </a:ext>
            </a:extLst>
          </p:cNvPr>
          <p:cNvSpPr/>
          <p:nvPr/>
        </p:nvSpPr>
        <p:spPr>
          <a:xfrm>
            <a:off x="3260880" y="674913"/>
            <a:ext cx="6102275" cy="11250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В кукольном театре можно увидеть  постановки не только для детей, но и для взрослых</a:t>
            </a: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46226589-92CE-410B-AA34-AC820A9DFC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380" b="75420" l="9641" r="867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3588" b="16200"/>
          <a:stretch/>
        </p:blipFill>
        <p:spPr bwMode="auto">
          <a:xfrm>
            <a:off x="7927758" y="1695988"/>
            <a:ext cx="1710227" cy="1502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88FC0D5-1AF2-478D-9F94-1CAEA26564A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084" y="3017220"/>
            <a:ext cx="5491080" cy="3561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61AA447-4113-46A8-A01C-7CE1E722EB3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565" y="3017220"/>
            <a:ext cx="5038020" cy="3561672"/>
          </a:xfrm>
          <a:prstGeom prst="rect">
            <a:avLst/>
          </a:prstGeo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BA856D09-E28F-4885-9B69-994F752810C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2549"/>
            <a:ext cx="12191999" cy="691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83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040" y="126124"/>
            <a:ext cx="12262307" cy="6731876"/>
          </a:xfrm>
          <a:prstGeom prst="rect">
            <a:avLst/>
          </a:prstGeom>
        </p:spPr>
      </p:pic>
      <p:pic>
        <p:nvPicPr>
          <p:cNvPr id="12" name="Picture 2" descr="http://www.marionetisti.cz/obrazky/honza/miniloutky3.jpg">
            <a:extLst>
              <a:ext uri="{FF2B5EF4-FFF2-40B4-BE49-F238E27FC236}">
                <a16:creationId xmlns:a16="http://schemas.microsoft.com/office/drawing/2014/main" id="{E6592CC0-BF42-438E-A21B-1B2154FAD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3820" y="2049517"/>
            <a:ext cx="5023995" cy="3353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321220" y="998461"/>
            <a:ext cx="2942897" cy="81941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Тростевые куклы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16371" y="998461"/>
            <a:ext cx="3053919" cy="81980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Куклы-марионетки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3489" y="5633534"/>
            <a:ext cx="5171041" cy="7567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Руки которых управляются специальными палками- тростями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05844" y="5633534"/>
            <a:ext cx="4698124" cy="7567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Кукла двигается при помощи нитей, механических прутьев или деревянных палочек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B699318-BF74-42DF-8BA6-3F3523F07E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79"/>
          <a:stretch/>
        </p:blipFill>
        <p:spPr>
          <a:xfrm>
            <a:off x="452852" y="2063491"/>
            <a:ext cx="6028295" cy="3295124"/>
          </a:xfrm>
          <a:prstGeom prst="rect">
            <a:avLst/>
          </a:prstGeo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BA856D09-E28F-4885-9B69-994F752810C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6684" y="0"/>
            <a:ext cx="1225868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358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2B34AC-AFB4-47D4-ABEB-0830F182B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736847" y="825624"/>
            <a:ext cx="65349" cy="45719"/>
          </a:xfrm>
        </p:spPr>
        <p:txBody>
          <a:bodyPr>
            <a:noAutofit/>
          </a:bodyPr>
          <a:lstStyle/>
          <a:p>
            <a:endParaRPr lang="ru-RU" sz="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632" y="115614"/>
            <a:ext cx="12236122" cy="67555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315A25-4680-42EB-809C-0291C5CDA0ED}"/>
              </a:ext>
            </a:extLst>
          </p:cNvPr>
          <p:cNvSpPr txBox="1"/>
          <p:nvPr/>
        </p:nvSpPr>
        <p:spPr>
          <a:xfrm>
            <a:off x="5080248" y="4738858"/>
            <a:ext cx="61832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E56986-35B0-406E-9D18-0C6C00F949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54" y="1699285"/>
            <a:ext cx="5079907" cy="3780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2" descr="http://svitm.com.ua/images/stories/theatres/marionets.jpg">
            <a:extLst>
              <a:ext uri="{FF2B5EF4-FFF2-40B4-BE49-F238E27FC236}">
                <a16:creationId xmlns:a16="http://schemas.microsoft.com/office/drawing/2014/main" id="{75312CD8-3C84-48B4-9A81-8793070D5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456" y="1724281"/>
            <a:ext cx="4904153" cy="3780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702671" y="895173"/>
            <a:ext cx="4099034" cy="6849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Срединные куклы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38056" y="902687"/>
            <a:ext cx="3468414" cy="6849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Планшетные куклы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11854" y="5608882"/>
            <a:ext cx="5079907" cy="7147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Куклы умеют ходить по полу, по краю сцены, который называется «планшет»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38967" y="5608883"/>
            <a:ext cx="4893642" cy="7147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Куклами управляют актеры со стороны или внутри куклы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3CC3E8-1F60-4E39-B28E-9CD4B335A5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4632" y="0"/>
            <a:ext cx="12246632" cy="6858000"/>
          </a:xfrm>
        </p:spPr>
      </p:pic>
    </p:spTree>
    <p:extLst>
      <p:ext uri="{BB962C8B-B14F-4D97-AF65-F5344CB8AC3E}">
        <p14:creationId xmlns:p14="http://schemas.microsoft.com/office/powerpoint/2010/main" val="2044730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88</Words>
  <Application>Microsoft Office PowerPoint</Application>
  <PresentationFormat>Широкоэкранный</PresentationFormat>
  <Paragraphs>16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Bahnschrift Light Condensed</vt:lpstr>
      <vt:lpstr>Calibri</vt:lpstr>
      <vt:lpstr>Calibri Light</vt:lpstr>
      <vt:lpstr>Segoe UI Black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Шувалова</dc:creator>
  <cp:lastModifiedBy>Шувалова</cp:lastModifiedBy>
  <cp:revision>63</cp:revision>
  <dcterms:created xsi:type="dcterms:W3CDTF">2022-03-20T10:47:09Z</dcterms:created>
  <dcterms:modified xsi:type="dcterms:W3CDTF">2022-04-30T13:35:14Z</dcterms:modified>
</cp:coreProperties>
</file>