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857364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Не зверь, не птица-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Нос как спица. Летит-пищит,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Сядет - молчит. Кто его убьет.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Тот кровь свою прольет.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028" name="Picture 4" descr="C:\Users\Компьютер\Downloads\komar14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00174"/>
            <a:ext cx="3571868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071678"/>
            <a:ext cx="50720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Шевелились у цветка,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Все четыре лепестка.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Я сорвать его хотел-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Он вспорхнул и улетел.</a:t>
            </a: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</p:txBody>
      </p:sp>
      <p:pic>
        <p:nvPicPr>
          <p:cNvPr id="10242" name="Picture 2" descr="C:\Users\Компьютер\Downloads\kisspng-drawing-butterfly-photography-visual-arts-butterfly-5ad6dcc1406e97.2744487815240306572639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338740">
            <a:off x="5912302" y="2104306"/>
            <a:ext cx="2297924" cy="234909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857364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Все жужжит, она жужжит.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Над цветочками кружит.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Села, сок с цветка взяла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Мед готовит нам…</a:t>
            </a:r>
          </a:p>
        </p:txBody>
      </p:sp>
      <p:pic>
        <p:nvPicPr>
          <p:cNvPr id="2050" name="Picture 2" descr="C:\Users\Компьютер\Downloads\bce81c34e5517ca5c9dee03ae6a10945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500174"/>
            <a:ext cx="3031727" cy="303172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857364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Красненькие крылышки,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Черные горошки.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Кто это гуляет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По моей ладошке?</a:t>
            </a:r>
          </a:p>
        </p:txBody>
      </p:sp>
      <p:pic>
        <p:nvPicPr>
          <p:cNvPr id="3075" name="Picture 3" descr="C:\Users\Компьютер\Downloads\img_56e65f9d59803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75769" y="1643050"/>
            <a:ext cx="3968231" cy="307940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857364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На поляне возле елок,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Дом построен из иголок.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За травой не виден он,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А жильцов в нем миллион.</a:t>
            </a:r>
          </a:p>
        </p:txBody>
      </p:sp>
      <p:pic>
        <p:nvPicPr>
          <p:cNvPr id="5122" name="Picture 2" descr="C:\Users\Компьютер\Downloads\616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4019" y="1928802"/>
            <a:ext cx="3399981" cy="272364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428736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Сеть он крепкую сплетет,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И затаившись, мошек ждет.</a:t>
            </a:r>
          </a:p>
        </p:txBody>
      </p:sp>
      <p:pic>
        <p:nvPicPr>
          <p:cNvPr id="4098" name="Picture 2" descr="C:\Users\Компьютер\Downloads\cbf5655b9065ef3e4ee6201dd4643987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428868"/>
            <a:ext cx="4243215" cy="331947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285860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Волосата, зелена,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В листьях прячется она.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Хоть и много ножек,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Бегать все равно не может.</a:t>
            </a:r>
          </a:p>
        </p:txBody>
      </p:sp>
      <p:pic>
        <p:nvPicPr>
          <p:cNvPr id="6146" name="Picture 2" descr="C:\Users\Компьютер\Downloads\i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286124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785926"/>
            <a:ext cx="41434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Целый день летает, 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Всем надоедает.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Ночь настает, 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Тогда перестает.</a:t>
            </a:r>
          </a:p>
          <a:p>
            <a:endParaRPr lang="ru-RU" sz="3600" b="1" dirty="0" smtClean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Компьютер\Downloads\green-bottle-fly-1-1215971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857364"/>
            <a:ext cx="3645298" cy="286324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071678"/>
            <a:ext cx="45720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Прыгает пружинка-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Зеленая спинка.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С травы на былинку,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С ветки на тропинку.</a:t>
            </a: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Компьютер\Downloads\grasshopper-clip-art-18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500306"/>
            <a:ext cx="3501771" cy="214606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1616520504_4-p-fon-dlya-prezentatsii-les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071678"/>
            <a:ext cx="50720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Что за чудо – вертолет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Мошкаре спать не дает?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Только высохнет роса,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Вылетает…</a:t>
            </a: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endParaRPr lang="ru-RU" sz="3600" b="1" dirty="0" smtClean="0">
              <a:solidFill>
                <a:srgbClr val="7030A0"/>
              </a:solidFill>
            </a:endParaRPr>
          </a:p>
        </p:txBody>
      </p:sp>
      <p:pic>
        <p:nvPicPr>
          <p:cNvPr id="9218" name="Picture 2" descr="C:\Users\Компьютер\Downloads\1628298386_63-p-strekoza-foto-63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646373">
            <a:off x="5286380" y="2071678"/>
            <a:ext cx="3500462" cy="262686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171</Words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13</cp:revision>
  <dcterms:created xsi:type="dcterms:W3CDTF">2022-04-17T13:53:55Z</dcterms:created>
  <dcterms:modified xsi:type="dcterms:W3CDTF">2022-04-17T15:59:17Z</dcterms:modified>
</cp:coreProperties>
</file>