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196752"/>
            <a:ext cx="691276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900" b="1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900" b="1" dirty="0" smtClean="0">
                <a:latin typeface="Comic Sans MS" pitchFamily="66" charset="0"/>
              </a:rPr>
              <a:t>Географические модели Земли. Работа в графическом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900" b="1" dirty="0" smtClean="0">
                <a:latin typeface="Comic Sans MS" pitchFamily="66" charset="0"/>
              </a:rPr>
              <a:t>редакторе </a:t>
            </a:r>
            <a:r>
              <a:rPr lang="en-US" sz="2900" b="1" dirty="0" smtClean="0">
                <a:latin typeface="Comic Sans MS" pitchFamily="66" charset="0"/>
              </a:rPr>
              <a:t>Paint</a:t>
            </a:r>
            <a:endParaRPr lang="ru-RU" sz="29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234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"/>
            <a:ext cx="8784976" cy="1196751"/>
          </a:xfrm>
        </p:spPr>
        <p:txBody>
          <a:bodyPr>
            <a:noAutofit/>
          </a:bodyPr>
          <a:lstStyle/>
          <a:p>
            <a:pPr algn="just"/>
            <a:r>
              <a:rPr lang="ru-RU" sz="2700" b="1" dirty="0">
                <a:latin typeface="Comic Sans MS" pitchFamily="66" charset="0"/>
              </a:rPr>
              <a:t>Установите соответствие между значками и обозначаемыми ими компьютерными объектами</a:t>
            </a:r>
            <a:endParaRPr lang="ru-RU" sz="2700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9152804" cy="688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414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395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12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449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6909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5092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18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Установите соответствие между значками и обозначаемыми ими компьютерными объектами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ЛиминаРВ</dc:creator>
  <cp:lastModifiedBy>ЛиминаРВ</cp:lastModifiedBy>
  <cp:revision>3</cp:revision>
  <dcterms:created xsi:type="dcterms:W3CDTF">2016-02-05T14:29:35Z</dcterms:created>
  <dcterms:modified xsi:type="dcterms:W3CDTF">2016-02-07T15:25:39Z</dcterms:modified>
</cp:coreProperties>
</file>