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8" r:id="rId2"/>
    <p:sldId id="257" r:id="rId3"/>
    <p:sldId id="266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F838-FE50-4216-AC3B-9CBF94BCEAF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33764-4E1F-4B9A-94FD-35E23C68A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20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Назови профессии. (Музыкант, швея, космонавт, повар, военный, учитель, автослесарь)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F33764-4E1F-4B9A-94FD-35E23C68A22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615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43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07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70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54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67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13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88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64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87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67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9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E90F4D-C89D-4C30-8CE4-3D2539261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176" y="0"/>
            <a:ext cx="9769641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9929C8-BDFC-430F-B8A5-98923DE4DD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284" y="492871"/>
            <a:ext cx="5522920" cy="6216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F029E0-15EA-4C84-B791-270B9FF3ED38}"/>
              </a:ext>
            </a:extLst>
          </p:cNvPr>
          <p:cNvSpPr txBox="1"/>
          <p:nvPr/>
        </p:nvSpPr>
        <p:spPr>
          <a:xfrm>
            <a:off x="4920916" y="1366897"/>
            <a:ext cx="5149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Презентация</a:t>
            </a:r>
            <a:r>
              <a:rPr lang="ru-RU" sz="3200"/>
              <a:t>:  </a:t>
            </a:r>
            <a:endParaRPr lang="ru-RU" sz="3200" dirty="0"/>
          </a:p>
          <a:p>
            <a:r>
              <a:rPr lang="ru-RU" sz="3200" dirty="0"/>
              <a:t>   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B94A43-7D06-4038-929A-FA2A0992DE71}"/>
              </a:ext>
            </a:extLst>
          </p:cNvPr>
          <p:cNvSpPr txBox="1"/>
          <p:nvPr/>
        </p:nvSpPr>
        <p:spPr>
          <a:xfrm>
            <a:off x="7243011" y="4259997"/>
            <a:ext cx="2004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Воспитатель: Бондарева</a:t>
            </a:r>
          </a:p>
          <a:p>
            <a:r>
              <a:rPr lang="ru-RU" dirty="0"/>
              <a:t>Элла Геннадьевна.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3BE181-CA98-4528-9673-92294F9AFA74}"/>
              </a:ext>
            </a:extLst>
          </p:cNvPr>
          <p:cNvSpPr txBox="1"/>
          <p:nvPr/>
        </p:nvSpPr>
        <p:spPr>
          <a:xfrm>
            <a:off x="4728411" y="5581304"/>
            <a:ext cx="1826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Санкт-Петербург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3E1C7B-3B26-4AF1-A61D-AD5FE3C70FDF}"/>
              </a:ext>
            </a:extLst>
          </p:cNvPr>
          <p:cNvSpPr txBox="1"/>
          <p:nvPr/>
        </p:nvSpPr>
        <p:spPr>
          <a:xfrm>
            <a:off x="5173579" y="60684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711EF8-0753-4BD8-B291-C8C12253AFBE}"/>
              </a:ext>
            </a:extLst>
          </p:cNvPr>
          <p:cNvSpPr txBox="1"/>
          <p:nvPr/>
        </p:nvSpPr>
        <p:spPr>
          <a:xfrm>
            <a:off x="4427621" y="2163464"/>
            <a:ext cx="3465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Дидактические игры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20B4CA-50AC-4405-8D4B-0F12D866A67B}"/>
              </a:ext>
            </a:extLst>
          </p:cNvPr>
          <p:cNvSpPr txBox="1"/>
          <p:nvPr/>
        </p:nvSpPr>
        <p:spPr>
          <a:xfrm>
            <a:off x="4235115" y="2639230"/>
            <a:ext cx="4018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Для детей среднего возраста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9BD98E-2652-429B-8DE6-76C789F24AB3}"/>
              </a:ext>
            </a:extLst>
          </p:cNvPr>
          <p:cNvSpPr txBox="1"/>
          <p:nvPr/>
        </p:nvSpPr>
        <p:spPr>
          <a:xfrm>
            <a:off x="5329988" y="3100895"/>
            <a:ext cx="1689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 тему: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E5FAC7-F67A-42BF-873C-F3D8D9E10F8E}"/>
              </a:ext>
            </a:extLst>
          </p:cNvPr>
          <p:cNvSpPr txBox="1"/>
          <p:nvPr/>
        </p:nvSpPr>
        <p:spPr>
          <a:xfrm>
            <a:off x="4523874" y="3549043"/>
            <a:ext cx="346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« Все работы хороши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604977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2847F45-6D42-40F3-954D-A0C89CA96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1" y="1"/>
            <a:ext cx="971973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307521-6BAE-4768-96C7-6F360B9373BC}"/>
              </a:ext>
            </a:extLst>
          </p:cNvPr>
          <p:cNvSpPr txBox="1"/>
          <p:nvPr/>
        </p:nvSpPr>
        <p:spPr>
          <a:xfrm>
            <a:off x="2216113" y="1097992"/>
            <a:ext cx="878075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Задачи:</a:t>
            </a:r>
          </a:p>
          <a:p>
            <a:r>
              <a:rPr lang="ru-RU" sz="3600" dirty="0"/>
              <a:t>1.Закреплять знание детей о профессиях. </a:t>
            </a:r>
          </a:p>
          <a:p>
            <a:r>
              <a:rPr lang="ru-RU" sz="3600" dirty="0"/>
              <a:t>2.Уточнить представление детей о предметах необходимых для работы людей разных профессий.</a:t>
            </a:r>
          </a:p>
          <a:p>
            <a:r>
              <a:rPr lang="ru-RU" sz="3600" dirty="0"/>
              <a:t>          3.Воспитывать уважение к труду </a:t>
            </a:r>
          </a:p>
          <a:p>
            <a:r>
              <a:rPr lang="ru-RU" sz="3600" dirty="0"/>
              <a:t>           взрослых разных профессий.</a:t>
            </a:r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92425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1D17FE9-1E15-4E80-AA90-96297AAB669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392" y="0"/>
            <a:ext cx="97292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591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C384558-39DE-4200-9C37-B0DD2E9B3D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9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762511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103</TotalTime>
  <Words>80</Words>
  <Application>Microsoft Office PowerPoint</Application>
  <PresentationFormat>Широкоэкранный</PresentationFormat>
  <Paragraphs>18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Gill Sans MT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Элла</dc:creator>
  <cp:lastModifiedBy>Элла</cp:lastModifiedBy>
  <cp:revision>24</cp:revision>
  <dcterms:created xsi:type="dcterms:W3CDTF">2022-04-21T14:41:22Z</dcterms:created>
  <dcterms:modified xsi:type="dcterms:W3CDTF">2022-04-30T13:45:07Z</dcterms:modified>
</cp:coreProperties>
</file>