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5"/>
  </p:notesMasterIdLst>
  <p:sldIdLst>
    <p:sldId id="259" r:id="rId2"/>
    <p:sldId id="260" r:id="rId3"/>
    <p:sldId id="261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29" autoAdjust="0"/>
    <p:restoredTop sz="94660"/>
  </p:normalViewPr>
  <p:slideViewPr>
    <p:cSldViewPr snapToGrid="0">
      <p:cViewPr varScale="1">
        <p:scale>
          <a:sx n="80" d="100"/>
          <a:sy n="80" d="100"/>
        </p:scale>
        <p:origin x="3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51F838-FE50-4216-AC3B-9CBF94BCEAFD}" type="datetimeFigureOut">
              <a:rPr lang="ru-RU" smtClean="0"/>
              <a:t>30.04.2022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F33764-4E1F-4B9A-94FD-35E23C68A2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21206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Что лишние для работы врача?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F33764-4E1F-4B9A-94FD-35E23C68A22F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8493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Какие предметы необходимы для работы повара.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F33764-4E1F-4B9A-94FD-35E23C68A22F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04095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Какие инструменты необходимы для работы парикмахера?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F33764-4E1F-4B9A-94FD-35E23C68A22F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09250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E2D75-9AD9-4B85-B74A-570414746F17}" type="datetimeFigureOut">
              <a:rPr lang="ru-RU" smtClean="0"/>
              <a:t>30.04.2022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F31DF9DE-9B04-4B7E-B3EE-8FD92068D935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84392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E2D75-9AD9-4B85-B74A-570414746F17}" type="datetimeFigureOut">
              <a:rPr lang="ru-RU" smtClean="0"/>
              <a:t>30.04.2022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DF9DE-9B04-4B7E-B3EE-8FD92068D935}" type="slidenum">
              <a:rPr lang="ru-RU" smtClean="0"/>
              <a:t>‹#›</a:t>
            </a:fld>
            <a:endParaRPr lang="ru-RU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7071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E2D75-9AD9-4B85-B74A-570414746F17}" type="datetimeFigureOut">
              <a:rPr lang="ru-RU" smtClean="0"/>
              <a:t>30.04.2022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DF9DE-9B04-4B7E-B3EE-8FD92068D935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8705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E2D75-9AD9-4B85-B74A-570414746F17}" type="datetimeFigureOut">
              <a:rPr lang="ru-RU" smtClean="0"/>
              <a:t>30.04.2022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DF9DE-9B04-4B7E-B3EE-8FD92068D935}" type="slidenum">
              <a:rPr lang="ru-RU" smtClean="0"/>
              <a:t>‹#›</a:t>
            </a:fld>
            <a:endParaRPr lang="ru-RU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7540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E2D75-9AD9-4B85-B74A-570414746F17}" type="datetimeFigureOut">
              <a:rPr lang="ru-RU" smtClean="0"/>
              <a:t>30.04.2022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DF9DE-9B04-4B7E-B3EE-8FD92068D935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16724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E2D75-9AD9-4B85-B74A-570414746F17}" type="datetimeFigureOut">
              <a:rPr lang="ru-RU" smtClean="0"/>
              <a:t>30.04.2022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DF9DE-9B04-4B7E-B3EE-8FD92068D935}" type="slidenum">
              <a:rPr lang="ru-RU" smtClean="0"/>
              <a:t>‹#›</a:t>
            </a:fld>
            <a:endParaRPr lang="ru-RU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8132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E2D75-9AD9-4B85-B74A-570414746F17}" type="datetimeFigureOut">
              <a:rPr lang="ru-RU" smtClean="0"/>
              <a:t>30.04.2022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DF9DE-9B04-4B7E-B3EE-8FD92068D935}" type="slidenum">
              <a:rPr lang="ru-RU" smtClean="0"/>
              <a:t>‹#›</a:t>
            </a:fld>
            <a:endParaRPr lang="ru-RU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78823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E2D75-9AD9-4B85-B74A-570414746F17}" type="datetimeFigureOut">
              <a:rPr lang="ru-RU" smtClean="0"/>
              <a:t>30.04.2022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DF9DE-9B04-4B7E-B3EE-8FD92068D935}" type="slidenum">
              <a:rPr lang="ru-RU" smtClean="0"/>
              <a:t>‹#›</a:t>
            </a:fld>
            <a:endParaRPr lang="ru-RU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3643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E2D75-9AD9-4B85-B74A-570414746F17}" type="datetimeFigureOut">
              <a:rPr lang="ru-RU" smtClean="0"/>
              <a:t>30.04.2022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DF9DE-9B04-4B7E-B3EE-8FD92068D9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9631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E2D75-9AD9-4B85-B74A-570414746F17}" type="datetimeFigureOut">
              <a:rPr lang="ru-RU" smtClean="0"/>
              <a:t>30.04.2022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DF9DE-9B04-4B7E-B3EE-8FD92068D935}" type="slidenum">
              <a:rPr lang="ru-RU" smtClean="0"/>
              <a:t>‹#›</a:t>
            </a:fld>
            <a:endParaRPr lang="ru-RU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38701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080E2D75-9AD9-4B85-B74A-570414746F17}" type="datetimeFigureOut">
              <a:rPr lang="ru-RU" smtClean="0"/>
              <a:t>30.04.2022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DF9DE-9B04-4B7E-B3EE-8FD92068D935}" type="slidenum">
              <a:rPr lang="ru-RU" smtClean="0"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5679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562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0E2D75-9AD9-4B85-B74A-570414746F17}" type="datetimeFigureOut">
              <a:rPr lang="ru-RU" smtClean="0"/>
              <a:t>30.04.2022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F31DF9DE-9B04-4B7E-B3EE-8FD92068D935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493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5C5B9725-39F9-4E55-B939-5B2EB05B50A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1466" y="90312"/>
            <a:ext cx="10092267" cy="6767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45013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AF3593E0-979D-47DD-B1BC-408770AE494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7516" y="0"/>
            <a:ext cx="97535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93633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F89E2384-47FC-48EE-835B-D5557C35BAC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7422" y="0"/>
            <a:ext cx="969715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4400090"/>
      </p:ext>
    </p:extLst>
  </p:cSld>
  <p:clrMapOvr>
    <a:masterClrMapping/>
  </p:clrMapOvr>
</p:sld>
</file>

<file path=ppt/theme/theme1.xml><?xml version="1.0" encoding="utf-8"?>
<a:theme xmlns:a="http://schemas.openxmlformats.org/drawingml/2006/main" name="Галерея">
  <a:themeElements>
    <a:clrScheme name="Галерея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Галерея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алерея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103</TotalTime>
  <Words>23</Words>
  <Application>Microsoft Office PowerPoint</Application>
  <PresentationFormat>Широкоэкранный</PresentationFormat>
  <Paragraphs>6</Paragraphs>
  <Slides>3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Gill Sans MT</vt:lpstr>
      <vt:lpstr>Галерея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Элла</dc:creator>
  <cp:lastModifiedBy>Элла</cp:lastModifiedBy>
  <cp:revision>25</cp:revision>
  <dcterms:created xsi:type="dcterms:W3CDTF">2022-04-21T14:41:22Z</dcterms:created>
  <dcterms:modified xsi:type="dcterms:W3CDTF">2022-04-30T13:46:42Z</dcterms:modified>
</cp:coreProperties>
</file>