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63" r:id="rId2"/>
    <p:sldId id="264" r:id="rId3"/>
    <p:sldId id="262" r:id="rId4"/>
    <p:sldId id="267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9" autoAdjust="0"/>
    <p:restoredTop sz="94660"/>
  </p:normalViewPr>
  <p:slideViewPr>
    <p:cSldViewPr snapToGrid="0">
      <p:cViewPr varScale="1">
        <p:scale>
          <a:sx n="80" d="100"/>
          <a:sy n="80" d="100"/>
        </p:scale>
        <p:origin x="3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51F838-FE50-4216-AC3B-9CBF94BCEAFD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F33764-4E1F-4B9A-94FD-35E23C68A2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120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Что лишние для работы  строителя?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F33764-4E1F-4B9A-94FD-35E23C68A22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3929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Какие предметы необходимы для работы швеи?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F33764-4E1F-4B9A-94FD-35E23C68A22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29544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Какие предметы необходимы для работы строителя.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F33764-4E1F-4B9A-94FD-35E23C68A22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658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2D75-9AD9-4B85-B74A-570414746F17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F31DF9DE-9B04-4B7E-B3EE-8FD92068D93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8439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2D75-9AD9-4B85-B74A-570414746F17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DF9DE-9B04-4B7E-B3EE-8FD92068D935}" type="slidenum">
              <a:rPr lang="ru-RU" smtClean="0"/>
              <a:t>‹#›</a:t>
            </a:fld>
            <a:endParaRPr lang="ru-RU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707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2D75-9AD9-4B85-B74A-570414746F17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DF9DE-9B04-4B7E-B3EE-8FD92068D93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8705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2D75-9AD9-4B85-B74A-570414746F17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DF9DE-9B04-4B7E-B3EE-8FD92068D935}" type="slidenum">
              <a:rPr lang="ru-RU" smtClean="0"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7540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2D75-9AD9-4B85-B74A-570414746F17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DF9DE-9B04-4B7E-B3EE-8FD92068D93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1672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2D75-9AD9-4B85-B74A-570414746F17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DF9DE-9B04-4B7E-B3EE-8FD92068D935}" type="slidenum">
              <a:rPr lang="ru-RU" smtClean="0"/>
              <a:t>‹#›</a:t>
            </a:fld>
            <a:endParaRPr lang="ru-RU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8132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2D75-9AD9-4B85-B74A-570414746F17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DF9DE-9B04-4B7E-B3EE-8FD92068D935}" type="slidenum">
              <a:rPr lang="ru-RU" smtClean="0"/>
              <a:t>‹#›</a:t>
            </a:fld>
            <a:endParaRPr lang="ru-RU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7882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2D75-9AD9-4B85-B74A-570414746F17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DF9DE-9B04-4B7E-B3EE-8FD92068D935}" type="slidenum">
              <a:rPr lang="ru-RU" smtClean="0"/>
              <a:t>‹#›</a:t>
            </a:fld>
            <a:endParaRPr lang="ru-RU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3643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2D75-9AD9-4B85-B74A-570414746F17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DF9DE-9B04-4B7E-B3EE-8FD92068D9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631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E2D75-9AD9-4B85-B74A-570414746F17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DF9DE-9B04-4B7E-B3EE-8FD92068D935}" type="slidenum">
              <a:rPr lang="ru-RU" smtClean="0"/>
              <a:t>‹#›</a:t>
            </a:fld>
            <a:endParaRPr lang="ru-RU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3870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080E2D75-9AD9-4B85-B74A-570414746F17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DF9DE-9B04-4B7E-B3EE-8FD92068D935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5679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62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0E2D75-9AD9-4B85-B74A-570414746F17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F31DF9DE-9B04-4B7E-B3EE-8FD92068D935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493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C99BBD0-9107-4D83-B41A-8569A2B3CAC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" y="0"/>
            <a:ext cx="100358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730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EA7FE9C-A1B1-42FF-9976-271186F190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7379" y="0"/>
            <a:ext cx="9829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677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BB287E5-3CA1-4CB8-8740-9841444363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7064" y="0"/>
            <a:ext cx="100463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307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2E0A625-EBA4-4A0F-B141-0EB3B8210F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8168" y="541421"/>
            <a:ext cx="9276348" cy="5775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281828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Галерея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103</TotalTime>
  <Words>23</Words>
  <Application>Microsoft Office PowerPoint</Application>
  <PresentationFormat>Широкоэкранный</PresentationFormat>
  <Paragraphs>6</Paragraphs>
  <Slides>4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Gill Sans MT</vt:lpstr>
      <vt:lpstr>Галерея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Элла</dc:creator>
  <cp:lastModifiedBy>Элла</cp:lastModifiedBy>
  <cp:revision>24</cp:revision>
  <dcterms:created xsi:type="dcterms:W3CDTF">2022-04-21T14:41:22Z</dcterms:created>
  <dcterms:modified xsi:type="dcterms:W3CDTF">2022-04-30T13:47:32Z</dcterms:modified>
</cp:coreProperties>
</file>