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6" r:id="rId3"/>
    <p:sldId id="267" r:id="rId4"/>
    <p:sldId id="257" r:id="rId5"/>
    <p:sldId id="261" r:id="rId6"/>
    <p:sldId id="270" r:id="rId7"/>
    <p:sldId id="272" r:id="rId8"/>
    <p:sldId id="271" r:id="rId9"/>
    <p:sldId id="269" r:id="rId10"/>
    <p:sldId id="268" r:id="rId11"/>
    <p:sldId id="27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FF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44" autoAdjust="0"/>
  </p:normalViewPr>
  <p:slideViewPr>
    <p:cSldViewPr>
      <p:cViewPr varScale="1">
        <p:scale>
          <a:sx n="83" d="100"/>
          <a:sy n="83" d="100"/>
        </p:scale>
        <p:origin x="-1426" y="1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2FF96B-25F5-475B-8EC5-0BE7F3A0BEC6}" type="datetimeFigureOut">
              <a:rPr lang="ru-RU" smtClean="0"/>
              <a:pPr/>
              <a:t>30.04.2022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27A8BB-FDBD-45EF-BACF-ACA7B0E8AB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27A8BB-FDBD-45EF-BACF-ACA7B0E8AB06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13" Type="http://schemas.openxmlformats.org/officeDocument/2006/relationships/image" Target="../media/image35.jpeg"/><Relationship Id="rId18" Type="http://schemas.openxmlformats.org/officeDocument/2006/relationships/image" Target="../media/image15.jpeg"/><Relationship Id="rId3" Type="http://schemas.openxmlformats.org/officeDocument/2006/relationships/image" Target="../media/image1.jpeg"/><Relationship Id="rId7" Type="http://schemas.openxmlformats.org/officeDocument/2006/relationships/image" Target="../media/image57.jpeg"/><Relationship Id="rId12" Type="http://schemas.openxmlformats.org/officeDocument/2006/relationships/image" Target="../media/image46.jpeg"/><Relationship Id="rId1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6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jpeg"/><Relationship Id="rId11" Type="http://schemas.openxmlformats.org/officeDocument/2006/relationships/image" Target="../media/image49.jpeg"/><Relationship Id="rId5" Type="http://schemas.openxmlformats.org/officeDocument/2006/relationships/image" Target="../media/image55.jpeg"/><Relationship Id="rId15" Type="http://schemas.openxmlformats.org/officeDocument/2006/relationships/image" Target="../media/image29.jpeg"/><Relationship Id="rId10" Type="http://schemas.openxmlformats.org/officeDocument/2006/relationships/image" Target="../media/image22.jpeg"/><Relationship Id="rId4" Type="http://schemas.openxmlformats.org/officeDocument/2006/relationships/image" Target="../media/image53.jpeg"/><Relationship Id="rId9" Type="http://schemas.openxmlformats.org/officeDocument/2006/relationships/image" Target="../media/image42.jpeg"/><Relationship Id="rId1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slide" Target="slide7.xml"/><Relationship Id="rId3" Type="http://schemas.openxmlformats.org/officeDocument/2006/relationships/image" Target="../media/image8.jpeg"/><Relationship Id="rId7" Type="http://schemas.openxmlformats.org/officeDocument/2006/relationships/slide" Target="slide5.xml"/><Relationship Id="rId12" Type="http://schemas.openxmlformats.org/officeDocument/2006/relationships/image" Target="../media/image13.jpeg"/><Relationship Id="rId17" Type="http://schemas.openxmlformats.org/officeDocument/2006/relationships/image" Target="../media/image16.jpeg"/><Relationship Id="rId2" Type="http://schemas.openxmlformats.org/officeDocument/2006/relationships/image" Target="../media/image7.jpeg"/><Relationship Id="rId16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11" Type="http://schemas.openxmlformats.org/officeDocument/2006/relationships/slide" Target="slide9.xml"/><Relationship Id="rId5" Type="http://schemas.openxmlformats.org/officeDocument/2006/relationships/slide" Target="slide6.xml"/><Relationship Id="rId15" Type="http://schemas.openxmlformats.org/officeDocument/2006/relationships/slide" Target="slide10.xml"/><Relationship Id="rId10" Type="http://schemas.openxmlformats.org/officeDocument/2006/relationships/image" Target="../media/image12.jpeg"/><Relationship Id="rId4" Type="http://schemas.openxmlformats.org/officeDocument/2006/relationships/image" Target="../media/image9.png"/><Relationship Id="rId9" Type="http://schemas.openxmlformats.org/officeDocument/2006/relationships/slide" Target="slide8.xml"/><Relationship Id="rId1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13" Type="http://schemas.openxmlformats.org/officeDocument/2006/relationships/image" Target="../media/image25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12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11" Type="http://schemas.openxmlformats.org/officeDocument/2006/relationships/slide" Target="slide4.xml"/><Relationship Id="rId5" Type="http://schemas.openxmlformats.org/officeDocument/2006/relationships/image" Target="../media/image19.jpeg"/><Relationship Id="rId15" Type="http://schemas.openxmlformats.org/officeDocument/2006/relationships/image" Target="../media/image11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Relationship Id="rId14" Type="http://schemas.openxmlformats.org/officeDocument/2006/relationships/image" Target="../media/image2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13" Type="http://schemas.openxmlformats.org/officeDocument/2006/relationships/slide" Target="slide4.xml"/><Relationship Id="rId3" Type="http://schemas.openxmlformats.org/officeDocument/2006/relationships/image" Target="../media/image27.jpeg"/><Relationship Id="rId7" Type="http://schemas.openxmlformats.org/officeDocument/2006/relationships/image" Target="../media/image30.jpeg"/><Relationship Id="rId12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11" Type="http://schemas.openxmlformats.org/officeDocument/2006/relationships/image" Target="../media/image34.png"/><Relationship Id="rId5" Type="http://schemas.openxmlformats.org/officeDocument/2006/relationships/image" Target="../media/image23.jpeg"/><Relationship Id="rId10" Type="http://schemas.openxmlformats.org/officeDocument/2006/relationships/image" Target="../media/image33.jpeg"/><Relationship Id="rId4" Type="http://schemas.openxmlformats.org/officeDocument/2006/relationships/image" Target="../media/image28.png"/><Relationship Id="rId9" Type="http://schemas.openxmlformats.org/officeDocument/2006/relationships/image" Target="../media/image32.jpeg"/><Relationship Id="rId1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13" Type="http://schemas.openxmlformats.org/officeDocument/2006/relationships/slide" Target="slide4.xml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12" Type="http://schemas.openxmlformats.org/officeDocument/2006/relationships/image" Target="../media/image4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11" Type="http://schemas.openxmlformats.org/officeDocument/2006/relationships/image" Target="../media/image41.jpeg"/><Relationship Id="rId5" Type="http://schemas.openxmlformats.org/officeDocument/2006/relationships/image" Target="../media/image37.jpeg"/><Relationship Id="rId15" Type="http://schemas.openxmlformats.org/officeDocument/2006/relationships/image" Target="../media/image14.jpeg"/><Relationship Id="rId10" Type="http://schemas.openxmlformats.org/officeDocument/2006/relationships/image" Target="../media/image40.jpeg"/><Relationship Id="rId4" Type="http://schemas.openxmlformats.org/officeDocument/2006/relationships/image" Target="../media/image36.jpeg"/><Relationship Id="rId9" Type="http://schemas.openxmlformats.org/officeDocument/2006/relationships/image" Target="../media/image28.png"/><Relationship Id="rId1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13" Type="http://schemas.openxmlformats.org/officeDocument/2006/relationships/image" Target="../media/image12.jpeg"/><Relationship Id="rId3" Type="http://schemas.openxmlformats.org/officeDocument/2006/relationships/image" Target="../media/image43.jpeg"/><Relationship Id="rId7" Type="http://schemas.openxmlformats.org/officeDocument/2006/relationships/image" Target="../media/image22.jpeg"/><Relationship Id="rId12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11" Type="http://schemas.openxmlformats.org/officeDocument/2006/relationships/slide" Target="slide4.xml"/><Relationship Id="rId5" Type="http://schemas.openxmlformats.org/officeDocument/2006/relationships/image" Target="../media/image45.png"/><Relationship Id="rId10" Type="http://schemas.openxmlformats.org/officeDocument/2006/relationships/image" Target="../media/image31.jpeg"/><Relationship Id="rId4" Type="http://schemas.openxmlformats.org/officeDocument/2006/relationships/image" Target="../media/image44.png"/><Relationship Id="rId9" Type="http://schemas.openxmlformats.org/officeDocument/2006/relationships/image" Target="../media/image4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13" Type="http://schemas.openxmlformats.org/officeDocument/2006/relationships/image" Target="../media/image6.jpeg"/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12" Type="http://schemas.openxmlformats.org/officeDocument/2006/relationships/slide" Target="slide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11" Type="http://schemas.openxmlformats.org/officeDocument/2006/relationships/image" Target="../media/image54.jpeg"/><Relationship Id="rId5" Type="http://schemas.openxmlformats.org/officeDocument/2006/relationships/image" Target="../media/image50.jpeg"/><Relationship Id="rId10" Type="http://schemas.openxmlformats.org/officeDocument/2006/relationships/image" Target="../media/image45.png"/><Relationship Id="rId4" Type="http://schemas.openxmlformats.org/officeDocument/2006/relationships/image" Target="../media/image49.jpeg"/><Relationship Id="rId9" Type="http://schemas.openxmlformats.org/officeDocument/2006/relationships/image" Target="../media/image53.jpeg"/><Relationship Id="rId1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 descr="https://catherineasquithgallery.com/uploads/posts/2021-02/1613512868_32-p-fon-dlya-prezentatsii-na-temu-ekologiya-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8842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628800"/>
            <a:ext cx="4824536" cy="1362075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Спаси планету</a:t>
            </a:r>
            <a:b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от мусора!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6012160" y="3717032"/>
            <a:ext cx="3024336" cy="1500187"/>
          </a:xfrm>
        </p:spPr>
        <p:txBody>
          <a:bodyPr/>
          <a:lstStyle/>
          <a:p>
            <a:pPr algn="ctr"/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Ахметзянова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Айгуль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Рашитовна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1"/>
            <a:ext cx="9144000" cy="7143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endParaRPr kumimoji="0" lang="ru-RU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0" y="1196752"/>
            <a:ext cx="9082118" cy="5000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96136" y="458112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1268" name="Picture 4" descr="https://st3.depositphotos.com/1526816/19361/v/950/depositphotos_193610364-stock-illustration-kids-collecting-trash-in-garde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05064"/>
            <a:ext cx="4392488" cy="26209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3" name="Picture 1" descr="F:\3mbC5YksHq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45313" y="188640"/>
            <a:ext cx="1098687" cy="13013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 descr="https://slide-share.ru/image/6141955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" name="Picture 6" descr="https://catherineasquithgallery.com/uploads/posts/2021-02/1613512868_32-p-fon-dlya-prezentatsii-na-temu-ekologiya-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44423" y="0"/>
            <a:ext cx="9288423" cy="6858000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3995936" y="1124744"/>
            <a:ext cx="2952328" cy="338437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139952" y="3761656"/>
            <a:ext cx="4464496" cy="30963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675" name="Picture 3" descr="https://jooinn.com/images/banana-peel-7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1000" y="1916832"/>
            <a:ext cx="1835696" cy="1359271"/>
          </a:xfrm>
          <a:prstGeom prst="rect">
            <a:avLst/>
          </a:prstGeom>
          <a:noFill/>
        </p:spPr>
      </p:pic>
      <p:pic>
        <p:nvPicPr>
          <p:cNvPr id="28677" name="Picture 5" descr="https://previews.123rf.com/images/valkot/valkot1104/valkot110400019/9292978-apple-core-on-a-white-background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3851920" y="764704"/>
            <a:ext cx="2577528" cy="1711082"/>
          </a:xfrm>
          <a:prstGeom prst="rect">
            <a:avLst/>
          </a:prstGeom>
          <a:noFill/>
        </p:spPr>
      </p:pic>
      <p:pic>
        <p:nvPicPr>
          <p:cNvPr id="28679" name="Picture 7" descr="https://i.pinimg.com/originals/7f/4f/49/7f4f49e444b3d21d706b65f0932fba2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92280" y="5445224"/>
            <a:ext cx="1296144" cy="864096"/>
          </a:xfrm>
          <a:prstGeom prst="rect">
            <a:avLst/>
          </a:prstGeom>
          <a:noFill/>
        </p:spPr>
      </p:pic>
      <p:pic>
        <p:nvPicPr>
          <p:cNvPr id="28681" name="Picture 9" descr="https://thumbs.dreamstime.com/b/%D0%BB%D1%83%D0%BA-%D0%BF%D0%B8%D1%89%D0%B5%D0%B2%D1%8B%D1%85-%D0%BE%D1%82%D1%85%D0%BE%D0%B4%D0%BE%D0%B2-%D0%BD%D0%B0-%D0%B1%D0%B5%D0%BB%D0%BE%D0%BC-%D1%84%D0%BE%D0%BD%D0%B5-%D0%B8%D0%B7%D0%BE%D0%BB%D1%8F%D1%82-%D0%B1%D0%BB%D0%B8%D0%B6%D0%B0%D0%B9%D1%88%D0%B8%D0%B9-%D0%B2%D0%B2%D0%B5%D1%80%D1%85-%D0%B4%D0%BB%D1%8F-177088976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AFAFC"/>
              </a:clrFrom>
              <a:clrTo>
                <a:srgbClr val="FAFA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5013176"/>
            <a:ext cx="2184177" cy="1455208"/>
          </a:xfrm>
          <a:prstGeom prst="rect">
            <a:avLst/>
          </a:prstGeom>
          <a:noFill/>
        </p:spPr>
      </p:pic>
      <p:pic>
        <p:nvPicPr>
          <p:cNvPr id="28683" name="Picture 11" descr="https://img-fotki.yandex.ru/get/54353/200418627.17b/0_1782b7_3fe42b43_orig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91880" y="404664"/>
            <a:ext cx="870665" cy="781422"/>
          </a:xfrm>
          <a:prstGeom prst="rect">
            <a:avLst/>
          </a:prstGeom>
          <a:noFill/>
        </p:spPr>
      </p:pic>
      <p:pic>
        <p:nvPicPr>
          <p:cNvPr id="28685" name="Picture 13" descr="https://www.jimejinak.cz/wp-content/uploads/2019/08/meloun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03894" y="3933056"/>
            <a:ext cx="2212809" cy="1296144"/>
          </a:xfrm>
          <a:prstGeom prst="rect">
            <a:avLst/>
          </a:prstGeom>
          <a:noFill/>
        </p:spPr>
      </p:pic>
      <p:pic>
        <p:nvPicPr>
          <p:cNvPr id="28687" name="Picture 15" descr="https://ofazende.com/wp-content/uploads/2021/07/Depositphotos_70611265_xl-2015-1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79712" y="1700808"/>
            <a:ext cx="1656184" cy="1109644"/>
          </a:xfrm>
          <a:prstGeom prst="rect">
            <a:avLst/>
          </a:prstGeom>
          <a:noFill/>
        </p:spPr>
      </p:pic>
      <p:pic>
        <p:nvPicPr>
          <p:cNvPr id="14" name="Picture 7" descr="https://d3l97e4uq59tzn.cloudfront.net/images/1200/140460/140460_a1.jp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80112" y="4869160"/>
            <a:ext cx="1584176" cy="1584176"/>
          </a:xfrm>
          <a:prstGeom prst="rect">
            <a:avLst/>
          </a:prstGeom>
          <a:noFill/>
        </p:spPr>
      </p:pic>
      <p:pic>
        <p:nvPicPr>
          <p:cNvPr id="15" name="Picture 11" descr="https://dext29.ru/image/cache/data/craftmann/3/ge-Craftmann-Battery_samsung_sgh-e390_080a_08q1a_craftmann_1-900x900.jpg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587" t="19726" r="3162" b="22888"/>
          <a:stretch>
            <a:fillRect/>
          </a:stretch>
        </p:blipFill>
        <p:spPr bwMode="auto">
          <a:xfrm>
            <a:off x="0" y="3284984"/>
            <a:ext cx="2736304" cy="1683879"/>
          </a:xfrm>
          <a:prstGeom prst="rect">
            <a:avLst/>
          </a:prstGeom>
          <a:noFill/>
        </p:spPr>
      </p:pic>
      <p:pic>
        <p:nvPicPr>
          <p:cNvPr id="16" name="Picture 3" descr="https://moguta.bestkanc.ru/uploads/product/26500/26552/500032_1.jpg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896" y="2276872"/>
            <a:ext cx="1368152" cy="1368152"/>
          </a:xfrm>
          <a:prstGeom prst="rect">
            <a:avLst/>
          </a:prstGeom>
          <a:noFill/>
        </p:spPr>
      </p:pic>
      <p:pic>
        <p:nvPicPr>
          <p:cNvPr id="17" name="Picture 3" descr="https://www.avito.ru/img/share/auto/4728790854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6279" r="16279"/>
          <a:stretch>
            <a:fillRect/>
          </a:stretch>
        </p:blipFill>
        <p:spPr bwMode="auto">
          <a:xfrm>
            <a:off x="6300192" y="2780928"/>
            <a:ext cx="2088232" cy="1383841"/>
          </a:xfrm>
          <a:prstGeom prst="rect">
            <a:avLst/>
          </a:prstGeom>
          <a:noFill/>
        </p:spPr>
      </p:pic>
      <p:pic>
        <p:nvPicPr>
          <p:cNvPr id="18" name="Picture 9" descr="http://www.uratorg.ru/upload/resize_cache/iblock/350/200_200_1/35089108053357bcb3a1dae8d9e1f400.jpeg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60232" y="1844824"/>
            <a:ext cx="1440160" cy="1152129"/>
          </a:xfrm>
          <a:prstGeom prst="rect">
            <a:avLst/>
          </a:prstGeom>
          <a:noFill/>
        </p:spPr>
      </p:pic>
      <p:pic>
        <p:nvPicPr>
          <p:cNvPr id="19" name="Picture 6" descr="https://st2.depositphotos.com/3332767/9399/i/950/depositphotos_93994606-stock-photo-waster-collector-emptying-a-trash.jpg">
            <a:hlinkClick r:id="rId16" action="ppaction://hlinksldjump"/>
          </p:cNvPr>
          <p:cNvPicPr>
            <a:picLocks noChangeAspect="1" noChangeArrowheads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0000"/>
          <a:stretch>
            <a:fillRect/>
          </a:stretch>
        </p:blipFill>
        <p:spPr bwMode="auto">
          <a:xfrm>
            <a:off x="2267744" y="3356992"/>
            <a:ext cx="1512168" cy="3780420"/>
          </a:xfrm>
          <a:prstGeom prst="rect">
            <a:avLst/>
          </a:prstGeom>
          <a:noFill/>
        </p:spPr>
      </p:pic>
      <p:pic>
        <p:nvPicPr>
          <p:cNvPr id="28673" name="Picture 1" descr="C:\Users\Айгуль\Desktop\Новая папка (12)\Новая папка (2)\hello_html_17a6dcb0.jp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3563888" y="3789040"/>
            <a:ext cx="2016224" cy="2915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9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0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2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3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5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46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7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8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59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0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86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4.81481E-6 C 0.01806 0.10393 0.0132 0.20393 0.01597 0.31203 C 0.01788 0.39028 0.00695 0.47268 0.02604 0.54676 C 0.02674 0.5581 0.02986 0.57754 0.0349 0.58796 C 0.03524 0.58981 0.03507 0.5919 0.03594 0.59328 C 0.03767 0.59629 0.04201 0.60139 0.04201 0.60139 C 0.0441 0.60903 0.04896 0.62153 0.04896 0.6294 " pathEditMode="relative" ptsTypes="ffffffA">
                                      <p:cBhvr>
                                        <p:cTn id="71" dur="20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683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86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59259E-6 L -0.0474 0.50394 " pathEditMode="relative" ptsTypes="AA">
                                      <p:cBhvr>
                                        <p:cTn id="76" dur="2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677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286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67362E-19 -3.7037E-7 L -0.35434 0.19953 " pathEditMode="relative" ptsTypes="AA">
                                      <p:cBhvr>
                                        <p:cTn id="81" dur="20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685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86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1.11111E-6 L 0.19688 0.50394 " pathEditMode="relative" ptsTypes="AA">
                                      <p:cBhvr>
                                        <p:cTn id="86" dur="2000" fill="hold"/>
                                        <p:tgtEl>
                                          <p:spTgt spid="286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687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286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85185E-6 L 0.36216 0.47246 " pathEditMode="relative" ptsTypes="AA">
                                      <p:cBhvr>
                                        <p:cTn id="91" dur="2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675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286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6.66667E-6 L -0.37014 0.03149 " pathEditMode="relative" ptsTypes="AA">
                                      <p:cBhvr>
                                        <p:cTn id="96" dur="20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679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286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46945E-18 -7.40741E-6 L 0.38594 0.01064 " pathEditMode="relative" ptsTypes="AA">
                                      <p:cBhvr>
                                        <p:cTn id="101" dur="20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681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https://catherineasquithgallery.com/uploads/posts/2021-02/1613512868_32-p-fon-dlya-prezentatsii-na-temu-ekologiya-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88423" cy="6858000"/>
          </a:xfrm>
          <a:prstGeom prst="rect">
            <a:avLst/>
          </a:prstGeom>
          <a:noFill/>
        </p:spPr>
      </p:pic>
      <p:sp>
        <p:nvSpPr>
          <p:cNvPr id="16386" name="AutoShape 2" descr="https://slide-share.ru/image/6141955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-972616" y="2420888"/>
            <a:ext cx="62281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Спасибо, ребята!</a:t>
            </a:r>
          </a:p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Вы помогли Земле</a:t>
            </a:r>
          </a:p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стать чище!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2" name="Picture 8" descr="https://acegif.com/wp-content/gifs/globe-6.gif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83768" y="156524"/>
            <a:ext cx="6520148" cy="50726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 descr="https://catherineasquithgallery.com/uploads/posts/2021-02/1613512868_32-p-fon-dlya-prezentatsii-na-temu-ekologiya-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88423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251520" y="2060848"/>
            <a:ext cx="8496944" cy="4032448"/>
          </a:xfrm>
          <a:prstGeom prst="round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7544" y="548680"/>
            <a:ext cx="8280920" cy="1152128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Повышение уровня экологической культуры и информированности о проблеме обращения с отходами.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Формировать представления у детей о том, что вторичная переработка мусора необходима для сохранения окружающей среды.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Развивать умения дифференцировать, сортировать предметы по материалам, из которых они были изготовлены.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Развивать логическое мышление, наблюдательность, внимание, память.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Воспитывать любовь и бережное отношение к природе.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 descr="https://catherineasquithgallery.com/uploads/posts/2021-02/1613512868_32-p-fon-dlya-prezentatsii-na-temu-ekologiya-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4423" y="0"/>
            <a:ext cx="9288423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88641"/>
            <a:ext cx="7920880" cy="280831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Задание: «Помоги сборщику мусора рассортировать мусор по контейнерам».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Передвигаясь на мусоровозе по городу собери отходы и рассортируй по контейнерам. На каждом контейнере изображение того материала, который нужно в него разложить: стекло, пластик, бумага, металл, органика (пищевые отходы).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3284984"/>
            <a:ext cx="6029279" cy="2616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Для передвижения машину нажми на неё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Для возвращения в город нажми на мусорщика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Прибыв на завод по переработке мусора нажми на зна</a:t>
            </a:r>
            <a:r>
              <a:rPr lang="ru-RU" b="1" dirty="0" smtClean="0">
                <a:cs typeface="Aharoni" pitchFamily="2" charset="-79"/>
              </a:rPr>
              <a:t>к </a:t>
            </a:r>
            <a:endParaRPr lang="ru-RU" b="1" dirty="0">
              <a:cs typeface="Aharoni" pitchFamily="2" charset="-79"/>
            </a:endParaRPr>
          </a:p>
        </p:txBody>
      </p:sp>
      <p:pic>
        <p:nvPicPr>
          <p:cNvPr id="7" name="Picture 2" descr="http://www.arh-sad187.ru/upload/medialibrary/0c5/Recycling-Earth-Download-Transparent-PNG-Image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 l="22148" r="27649" b="5501"/>
          <a:stretch>
            <a:fillRect/>
          </a:stretch>
        </p:blipFill>
        <p:spPr bwMode="auto">
          <a:xfrm>
            <a:off x="6876256" y="5373216"/>
            <a:ext cx="748083" cy="792088"/>
          </a:xfrm>
          <a:prstGeom prst="rect">
            <a:avLst/>
          </a:prstGeom>
          <a:noFill/>
        </p:spPr>
      </p:pic>
      <p:pic>
        <p:nvPicPr>
          <p:cNvPr id="9220" name="Picture 4" descr="https://zinref.ru/avtomobili/Kraz/000_00_samosvali_kraz/000/2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28184" y="2780928"/>
            <a:ext cx="2087806" cy="1152128"/>
          </a:xfrm>
          <a:prstGeom prst="rect">
            <a:avLst/>
          </a:prstGeom>
          <a:noFill/>
        </p:spPr>
      </p:pic>
      <p:pic>
        <p:nvPicPr>
          <p:cNvPr id="9222" name="Picture 6" descr="https://st2.depositphotos.com/3332767/9399/i/950/depositphotos_93994606-stock-photo-waster-collector-emptying-a-trash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28184" y="3717032"/>
            <a:ext cx="1152128" cy="1728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mlroom.ru/assets/gallery/35/1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solidFill>
              <a:srgbClr val="FF66FF"/>
            </a:solidFill>
          </a:ln>
        </p:spPr>
      </p:pic>
      <p:pic>
        <p:nvPicPr>
          <p:cNvPr id="8198" name="Picture 6" descr="https://sm.mashable.com/t/mashable_me/photo/default/shutterstock-1437340853_4f8d.19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0"/>
            <a:ext cx="3131840" cy="1556792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</p:pic>
      <p:sp>
        <p:nvSpPr>
          <p:cNvPr id="14" name="Прямоугольник 13"/>
          <p:cNvSpPr/>
          <p:nvPr/>
        </p:nvSpPr>
        <p:spPr>
          <a:xfrm>
            <a:off x="7236296" y="0"/>
            <a:ext cx="827584" cy="8367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6" name="Picture 4" descr="https://phonoteka.org/uploads/posts/2021-04/1619046912_25-phonoteka_org-p-fon-dlya-prezentatsii-ekologiya-musor-2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0"/>
            <a:ext cx="1536170" cy="864096"/>
          </a:xfrm>
          <a:prstGeom prst="rect">
            <a:avLst/>
          </a:prstGeom>
          <a:noFill/>
        </p:spPr>
      </p:pic>
      <p:pic>
        <p:nvPicPr>
          <p:cNvPr id="18" name="Picture 1" descr="C:\Users\Айгуль\Desktop\Новая папка (12)\Новая папка (2)\hello_html_17a6dcb0 - копия (3)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60032" y="2348880"/>
            <a:ext cx="968041" cy="1268760"/>
          </a:xfrm>
          <a:prstGeom prst="rect">
            <a:avLst/>
          </a:prstGeom>
          <a:noFill/>
        </p:spPr>
      </p:pic>
      <p:pic>
        <p:nvPicPr>
          <p:cNvPr id="8201" name="Picture 9" descr="C:\Users\Айгуль\Desktop\Новая папка (12)\Новая папка (2)\hello_html_17a6dcb0 - копия (2).jp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812360" y="2492896"/>
            <a:ext cx="1080120" cy="1264643"/>
          </a:xfrm>
          <a:prstGeom prst="rect">
            <a:avLst/>
          </a:prstGeom>
          <a:noFill/>
          <a:ln>
            <a:solidFill>
              <a:srgbClr val="800080"/>
            </a:solidFill>
          </a:ln>
        </p:spPr>
      </p:pic>
      <p:pic>
        <p:nvPicPr>
          <p:cNvPr id="22" name="Picture 1" descr="C:\Users\Айгуль\Desktop\Новая папка (12)\Новая папка (2)\hello_html_17a6dcb0 - копия (5).jpg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83568" y="4653136"/>
            <a:ext cx="1440160" cy="2054181"/>
          </a:xfrm>
          <a:prstGeom prst="rect">
            <a:avLst/>
          </a:prstGeom>
          <a:noFill/>
        </p:spPr>
      </p:pic>
      <p:pic>
        <p:nvPicPr>
          <p:cNvPr id="23" name="Picture 1" descr="C:\Users\Айгуль\Desktop\Новая папка (12)\Новая папка (2)\hello_html_17a6dcb0 - копия.jpg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55576" y="1447135"/>
            <a:ext cx="1584176" cy="1621825"/>
          </a:xfrm>
          <a:prstGeom prst="rect">
            <a:avLst/>
          </a:prstGeom>
          <a:noFill/>
        </p:spPr>
      </p:pic>
      <p:pic>
        <p:nvPicPr>
          <p:cNvPr id="19" name="Picture 1" descr="C:\Users\Айгуль\Desktop\Новая папка (12)\Новая папка (2)\hello_html_17a6dcb0 - копия (4).jpg">
            <a:hlinkClick r:id="rId13" action="ppaction://hlinksldjump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499992" y="3933056"/>
            <a:ext cx="1008112" cy="1420690"/>
          </a:xfrm>
          <a:prstGeom prst="rect">
            <a:avLst/>
          </a:prstGeom>
          <a:noFill/>
        </p:spPr>
      </p:pic>
      <p:pic>
        <p:nvPicPr>
          <p:cNvPr id="24" name="Picture 1" descr="C:\Users\Айгуль\Desktop\Новая папка (12)\Новая папка (2)\hello_html_17a6dcb0.jpg">
            <a:hlinkClick r:id="rId15" action="ppaction://hlinksldjump"/>
          </p:cNvPr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627784" y="0"/>
            <a:ext cx="936104" cy="1185732"/>
          </a:xfrm>
          <a:prstGeom prst="rect">
            <a:avLst/>
          </a:prstGeom>
          <a:noFill/>
        </p:spPr>
      </p:pic>
      <p:pic>
        <p:nvPicPr>
          <p:cNvPr id="15" name="Picture 4" descr="https://zinref.ru/avtomobili/Kraz/000_00_samosvali_kraz/000/2.jpg"/>
          <p:cNvPicPr>
            <a:picLocks noChangeAspect="1" noChangeArrowheads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40352" y="5805264"/>
            <a:ext cx="1403648" cy="893794"/>
          </a:xfrm>
          <a:prstGeom prst="rect">
            <a:avLst/>
          </a:prstGeom>
          <a:noFill/>
        </p:spPr>
      </p:pic>
      <p:pic>
        <p:nvPicPr>
          <p:cNvPr id="16" name="Picture 4" descr="https://zinref.ru/avtomobili/Kraz/000_00_samosvali_kraz/000/2.jpg"/>
          <p:cNvPicPr>
            <a:picLocks noChangeAspect="1" noChangeArrowheads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0" y="1484784"/>
            <a:ext cx="1000803" cy="605762"/>
          </a:xfrm>
          <a:prstGeom prst="rect">
            <a:avLst/>
          </a:prstGeom>
          <a:noFill/>
        </p:spPr>
      </p:pic>
      <p:pic>
        <p:nvPicPr>
          <p:cNvPr id="17" name="Picture 4" descr="https://zinref.ru/avtomobili/Kraz/000_00_samosvali_kraz/000/2.jpg"/>
          <p:cNvPicPr>
            <a:picLocks noChangeAspect="1" noChangeArrowheads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68344" y="3429000"/>
            <a:ext cx="1177480" cy="74977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77 -0.11435 C 0.00555 -0.12013 0.00347 -0.12384 0.00173 -0.12916 C 0.00052 -0.1331 0.00052 -0.13819 -0.00226 -0.14097 C -0.00347 -0.14213 -0.0099 -0.14351 -0.01024 -0.14375 C -0.01597 -0.14745 -0.02257 -0.14814 -0.0283 -0.15185 C -0.03542 -0.15648 -0.02674 -0.15277 -0.03524 -0.15578 C -0.04497 -0.16527 -0.0599 -0.17708 -0.06632 -0.19051 C -0.06858 -0.19513 -0.06927 -0.19838 -0.07222 -0.20231 C -0.07327 -0.20671 -0.07726 -0.21435 -0.07726 -0.21412 C -0.07882 -0.22037 -0.07952 -0.22638 -0.08229 -0.23171 C -0.08316 -0.23564 -0.08524 -0.24375 -0.08524 -0.24351 C -0.08594 -0.26759 -0.08333 -0.2787 -0.09132 -0.29583 C -0.09462 -0.30277 -0.09375 -0.30601 -0.10018 -0.30902 C -0.10156 -0.31041 -0.10261 -0.31203 -0.10417 -0.31296 C -0.10712 -0.31481 -0.1132 -0.31713 -0.1132 -0.31689 C -0.15278 -0.31527 -0.13247 -0.31527 -0.1533 -0.3118 C -0.15729 -0.30995 -0.16129 -0.3081 -0.16528 -0.30648 C -0.18195 -0.29097 -0.20677 -0.2912 -0.22518 -0.29051 C -0.2309 -0.28796 -0.23247 -0.2824 -0.23715 -0.27847 C -0.23924 -0.27453 -0.24202 -0.27106 -0.24323 -0.26643 C -0.24514 -0.25879 -0.24583 -0.25625 -0.25018 -0.25046 C -0.25313 -0.23518 -0.24861 -0.25347 -0.25417 -0.24236 C -0.25486 -0.24074 -0.25452 -0.23865 -0.25521 -0.23703 C -0.25747 -0.23125 -0.2592 -0.22916 -0.26215 -0.225 C -0.26389 -0.21828 -0.26806 -0.21226 -0.27118 -0.20648 C -0.27257 -0.20092 -0.27465 -0.19606 -0.27622 -0.19051 C -0.27674 -0.17523 -0.27396 -0.15879 -0.28229 -0.14768 C -0.28455 -0.13333 -0.29254 -0.1287 -0.30226 -0.12384 C -0.30938 -0.11643 -0.31667 -0.11527 -0.32518 -0.1118 C -0.3283 -0.11064 -0.3342 -0.10763 -0.3342 -0.1074 C -0.34288 -0.1081 -0.35156 -0.10787 -0.36024 -0.10902 C -0.36181 -0.10926 -0.36424 -0.1118 -0.36424 -0.11157 " pathEditMode="relative" rAng="0" ptsTypes="fffffffffffffffffffffffffffffff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6" y="-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6424 -0.11157 C -0.54636 -0.11041 -0.47622 -0.11921 -0.54324 -0.10763 C -0.55192 -0.10393 -0.56025 -0.10347 -0.56928 -0.10231 C -0.65556 -0.10439 -0.60886 -0.08703 -0.6323 -0.11828 C -0.63334 -0.12314 -0.63403 -0.12824 -0.63525 -0.1331 C -0.63473 -0.14861 -0.63334 -0.16412 -0.63334 -0.17963 C -0.63334 -0.21226 -0.64167 -0.23796 -0.65435 -0.26504 C -0.65869 -0.2743 -0.66824 -0.28935 -0.67622 -0.29305 C -0.68108 -0.2993 -0.68299 -0.29861 -0.69028 -0.29976 C -0.69532 -0.2993 -0.70018 -0.29907 -0.70521 -0.29838 C -0.70938 -0.29768 -0.71285 -0.29398 -0.71719 -0.29305 C -0.71945 -0.28865 -0.72171 -0.2875 -0.72535 -0.28495 C -0.72622 -0.28426 -0.7283 -0.28356 -0.7283 -0.28356 " pathEditMode="relative" ptsTypes="ffffffffffffA">
                                      <p:cBhvr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283 -0.28333 C -0.72726 -0.28981 -0.72587 -0.29583 -0.7243 -0.30208 C -0.72482 -0.32291 -0.72239 -0.36435 -0.73021 -0.38587 C -0.73177 -0.39861 -0.73298 -0.40995 -0.73628 -0.42199 C -0.7368 -0.42361 -0.73646 -0.42592 -0.73732 -0.42731 C -0.73802 -0.42847 -0.73923 -0.42824 -0.74028 -0.4287 C -0.75555 -0.42592 -0.75017 -0.42592 -0.75625 -0.42592 " pathEditMode="relative" ptsTypes="ffffffA">
                                      <p:cBhvr>
                                        <p:cTn id="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5625 -0.42592 C -0.76371 -0.42847 -0.771 -0.43078 -0.77812 -0.43356 C -0.78541 -0.43611 -0.80416 -0.43657 -0.80868 -0.43726 C -0.81614 -0.43796 -0.82309 -0.44004 -0.83055 -0.44097 C -0.83507 -0.44189 -0.83698 -0.44421 -0.84045 -0.44652 C -0.8427 -0.44814 -0.84739 -0.45115 -0.84739 -0.45092 C -0.85329 -0.46643 -0.85086 -0.49398 -0.85138 -0.50301 C -0.85173 -0.50949 -0.85607 -0.51666 -0.8592 -0.52268 C -0.85954 -0.525 -0.85972 -0.52754 -0.86024 -0.53009 C -0.86076 -0.5324 -0.86215 -0.53657 -0.86215 -0.53657 C -0.86302 -0.54398 -0.86388 -0.54976 -0.86718 -0.55625 C -0.86753 -0.55833 -0.86753 -0.56041 -0.86823 -0.56273 C -0.86857 -0.56365 -0.86979 -0.56435 -0.87013 -0.56527 C -0.87083 -0.56782 -0.87066 -0.57037 -0.87118 -0.57268 C -0.87135 -0.57384 -0.87187 -0.57476 -0.87204 -0.57569 C -0.871 -0.59236 -0.87118 -0.60138 -0.86718 -0.61551 C -0.86527 -0.62199 -0.85816 -0.62546 -0.85816 -0.63217 " pathEditMode="relative" rAng="0" ptsTypes="ffffffffffffffffA">
                                      <p:cBhvr>
                                        <p:cTn id="1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" y="-103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7037E-7 C -0.00104 -0.00972 -0.00225 -0.01181 -0.0059 -0.01991 C -0.00659 -0.02384 -0.00816 -0.02778 -0.00798 -0.03195 C -0.00764 -0.04398 -0.00712 -0.05602 -0.0059 -0.06806 C -0.00503 -0.07616 0.01129 -0.08056 0.01511 -0.08125 C 0.02014 -0.08611 0.02587 -0.08565 0.03195 -0.08658 C 0.06146 -0.08588 0.08299 -0.08496 0.11007 -0.08125 C 0.11771 -0.07847 0.125 -0.07523 0.13299 -0.07338 C 0.14323 -0.06736 0.154 -0.06412 0.16511 -0.0625 C 0.17969 -0.05672 0.1974 -0.05787 0.21198 -0.05718 C 0.25278 -0.0581 0.25486 -0.05857 0.28195 -0.0625 C 0.28559 -0.06412 0.28577 -0.06297 0.28403 -0.06528 " pathEditMode="relative" ptsTypes="fffffffffffA">
                                      <p:cBhvr>
                                        <p:cTn id="2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8403 -0.06528 C 0.34166 -0.06366 0.32135 -0.07362 0.346 -0.04931 C 0.34826 -0.04098 0.35156 -0.02663 0.35798 -0.02269 C 0.3618 -0.02038 0.36597 -0.01922 0.36996 -0.01737 C 0.37205 -0.01644 0.37604 -0.01459 0.37604 -0.01459 C 0.38055 -0.00857 0.38541 -0.00325 0.38993 0.00277 C 0.39132 0.0081 0.39305 0.01018 0.39705 0.01203 C 0.40208 0.04282 0.39965 0.01712 0.39791 0.08935 C 0.39757 0.10023 0.39826 0.09768 0.39496 0.10393 C 0.39357 0.1162 0.39305 0.13448 0.38889 0.14536 C 0.38785 0.15671 0.38715 0.16782 0.38194 0.17731 C 0.38021 0.18495 0.37847 0.18958 0.375 0.19606 C 0.37257 0.21435 0.37621 0.19583 0.371 0.2081 C 0.36475 0.22291 0.37291 0.21041 0.36597 0.22013 C 0.36406 0.22708 0.36371 0.23101 0.35989 0.2361 C 0.35885 0.24097 0.35469 0.24652 0.35104 0.24814 C 0.34809 0.2537 0.34375 0.2581 0.33993 0.26273 C 0.33819 0.26944 0.33663 0.27592 0.33489 0.28263 C 0.33316 0.29652 0.34028 0.30763 0.34201 0.32129 C 0.34323 0.33078 0.34253 0.33842 0.34896 0.34398 C 0.35173 0.34953 0.35312 0.35185 0.35798 0.35347 C 0.36215 0.36226 0.35694 0.35231 0.36389 0.36134 C 0.36684 0.36504 0.36857 0.37036 0.37205 0.37337 C 0.37778 0.37823 0.38646 0.3824 0.39305 0.38402 C 0.3993 0.38356 0.40573 0.38379 0.41198 0.38263 C 0.41562 0.38194 0.42344 0.36666 0.425 0.36273 C 0.42569 0.35347 0.42517 0.33472 0.43003 0.32546 C 0.43212 0.31666 0.43264 0.30948 0.43802 0.30393 C 0.43837 0.30208 0.43819 0.29999 0.43889 0.2986 C 0.44045 0.2956 0.44965 0.29351 0.45 0.29328 C 0.45798 0.29004 0.46545 0.28796 0.47396 0.2868 C 0.49132 0.28726 0.52604 0.27013 0.52604 0.29328 " pathEditMode="relative" ptsTypes="fffffffffffffffffffffffffffffffA">
                                      <p:cBhvr>
                                        <p:cTn id="2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2604 0.29328 C 0.52899 0.28495 0.53125 0.28217 0.53802 0.27986 C 0.54913 0.27013 0.56319 0.26805 0.57604 0.26666 C 0.6099 0.25879 0.63542 0.26388 0.67396 0.26527 C 0.68229 0.26805 0.68993 0.27361 0.69809 0.27731 C 0.70937 0.28842 0.69271 0.27291 0.70903 0.28402 C 0.71024 0.28495 0.71076 0.28703 0.71198 0.28796 C 0.71285 0.28865 0.71406 0.28888 0.7151 0.28935 C 0.71996 0.29421 0.72569 0.29768 0.73108 0.30138 C 0.73542 0.30439 0.73264 0.30069 0.73698 0.30393 C 0.7467 0.31111 0.73941 0.30787 0.74705 0.31064 C 0.75608 0.31851 0.77344 0.31689 0.78194 0.31736 C 0.7868 0.32662 0.78055 0.3155 0.78802 0.32523 C 0.79167 0.32986 0.78854 0.32893 0.79305 0.33333 C 0.79479 0.33495 0.79705 0.33564 0.79896 0.33726 C 0.81371 0.33634 0.82847 0.33611 0.84305 0.33472 C 0.84583 0.33449 0.85104 0.33194 0.85104 0.33194 C 0.85208 0.33101 0.85399 0.32916 0.85399 0.32916 " pathEditMode="relative" ptsTypes="fffffffffffffffffA">
                                      <p:cBhvr>
                                        <p:cTn id="3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427 0.01597 C -0.04601 0.01505 -0.04792 0.01505 -0.0493 0.01343 C -0.05173 0.01088 -0.05226 0.0037 -0.0533 3.7037E-7 C -0.05486 -0.00556 -0.05677 -0.00972 -0.05937 -0.01458 C -0.05989 -0.02269 -0.06042 -0.02847 -0.06232 -0.03588 C -0.06319 -0.0625 -0.06094 -0.06412 -0.06632 -0.08125 C -0.07083 -0.11597 -0.06128 -0.1537 -0.07031 -0.18657 C -0.07274 -0.19514 -0.07847 -0.20162 -0.08437 -0.20532 C -0.08732 -0.20718 -0.09323 -0.21065 -0.09323 -0.21042 C -0.09722 -0.21551 -0.10226 -0.21644 -0.10625 -0.2213 C -0.11476 -0.23148 -0.12257 -0.24352 -0.13229 -0.25185 C -0.13958 -0.2662 -0.13871 -0.28958 -0.14028 -0.30648 C -0.1408 -0.33125 -0.14305 -0.35648 -0.14132 -0.38125 C -0.14114 -0.38472 -0.13923 -0.38843 -0.13732 -0.39051 " pathEditMode="relative" rAng="0" ptsTypes="fffffffffffffA">
                                      <p:cBhvr>
                                        <p:cTn id="4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" y="-2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Овал 31"/>
          <p:cNvSpPr/>
          <p:nvPr/>
        </p:nvSpPr>
        <p:spPr>
          <a:xfrm>
            <a:off x="3995936" y="1124744"/>
            <a:ext cx="2952328" cy="338437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386" name="AutoShape 2" descr="https://slide-share.ru/image/6141955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" name="Picture 6" descr="https://catherineasquithgallery.com/uploads/posts/2021-02/1613512868_32-p-fon-dlya-prezentatsii-na-temu-ekologiya-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88423" cy="6858000"/>
          </a:xfrm>
          <a:prstGeom prst="rect">
            <a:avLst/>
          </a:prstGeom>
          <a:noFill/>
        </p:spPr>
      </p:pic>
      <p:pic>
        <p:nvPicPr>
          <p:cNvPr id="7171" name="Picture 3" descr="https://www.avito.ru/img/share/auto/472879085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6279" r="16279"/>
          <a:stretch>
            <a:fillRect/>
          </a:stretch>
        </p:blipFill>
        <p:spPr bwMode="auto">
          <a:xfrm>
            <a:off x="0" y="2996952"/>
            <a:ext cx="2088232" cy="1383841"/>
          </a:xfrm>
          <a:prstGeom prst="rect">
            <a:avLst/>
          </a:prstGeom>
          <a:noFill/>
        </p:spPr>
      </p:pic>
      <p:pic>
        <p:nvPicPr>
          <p:cNvPr id="7173" name="Picture 5" descr="https://avatars.mds.yandex.net/i?id=6ace055b3f70464c7b3d8828b1a9f4ac-3746294-images-thumbs&amp;n=13&amp;exp=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1268760"/>
            <a:ext cx="1691680" cy="1181960"/>
          </a:xfrm>
          <a:prstGeom prst="rect">
            <a:avLst/>
          </a:prstGeom>
          <a:noFill/>
        </p:spPr>
      </p:pic>
      <p:sp>
        <p:nvSpPr>
          <p:cNvPr id="33" name="Овал 32"/>
          <p:cNvSpPr/>
          <p:nvPr/>
        </p:nvSpPr>
        <p:spPr>
          <a:xfrm>
            <a:off x="4148336" y="1277144"/>
            <a:ext cx="2952328" cy="338437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9" name="Picture 11" descr="https://img2.freepng.ru/20180329/gaq/kisspng-free-newspaper-news-media-newspaper-5abd84982c1b46.3365876615223696881807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92280" y="188640"/>
            <a:ext cx="1628800" cy="1628800"/>
          </a:xfrm>
          <a:prstGeom prst="rect">
            <a:avLst/>
          </a:prstGeom>
          <a:noFill/>
        </p:spPr>
      </p:pic>
      <p:pic>
        <p:nvPicPr>
          <p:cNvPr id="7177" name="Picture 9" descr="https://ru.all.biz/img/ru/catalog/7146520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5976" y="1556792"/>
            <a:ext cx="3205112" cy="2134606"/>
          </a:xfrm>
          <a:prstGeom prst="rect">
            <a:avLst/>
          </a:prstGeom>
          <a:noFill/>
        </p:spPr>
      </p:pic>
      <p:sp>
        <p:nvSpPr>
          <p:cNvPr id="34" name="Прямоугольник 33"/>
          <p:cNvSpPr/>
          <p:nvPr/>
        </p:nvSpPr>
        <p:spPr>
          <a:xfrm>
            <a:off x="4139952" y="3761656"/>
            <a:ext cx="4464496" cy="30963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81" name="Picture 13" descr="https://st3.depositphotos.com/4043829/33957/i/1600/depositphotos_339577934-stock-photo-gomel-belarus-february-3-2020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999DA8"/>
              </a:clrFrom>
              <a:clrTo>
                <a:srgbClr val="999DA8">
                  <a:alpha val="0"/>
                </a:srgbClr>
              </a:clrTo>
            </a:clrChange>
          </a:blip>
          <a:srcRect l="8158" t="12800" b="14667"/>
          <a:stretch>
            <a:fillRect/>
          </a:stretch>
        </p:blipFill>
        <p:spPr bwMode="auto">
          <a:xfrm>
            <a:off x="5940152" y="3789040"/>
            <a:ext cx="1907704" cy="1224136"/>
          </a:xfrm>
          <a:prstGeom prst="rect">
            <a:avLst/>
          </a:prstGeom>
          <a:noFill/>
        </p:spPr>
      </p:pic>
      <p:pic>
        <p:nvPicPr>
          <p:cNvPr id="36" name="Picture 15" descr="https://ofazende.com/wp-content/uploads/2021/07/Depositphotos_70611265_xl-2015-1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80312" y="2708920"/>
            <a:ext cx="1656184" cy="1109644"/>
          </a:xfrm>
          <a:prstGeom prst="rect">
            <a:avLst/>
          </a:prstGeom>
          <a:noFill/>
        </p:spPr>
      </p:pic>
      <p:pic>
        <p:nvPicPr>
          <p:cNvPr id="37" name="Picture 7" descr="https://cdn3.static1-sima-land.com/items/4139806/0/280.jpg?v=157949833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3568" y="5157192"/>
            <a:ext cx="1512168" cy="1512168"/>
          </a:xfrm>
          <a:prstGeom prst="rect">
            <a:avLst/>
          </a:prstGeom>
          <a:noFill/>
        </p:spPr>
      </p:pic>
      <p:pic>
        <p:nvPicPr>
          <p:cNvPr id="38" name="Picture 5" descr="http://www.e-calyptus.fr/medias/images/battery-petit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331640" y="2420888"/>
            <a:ext cx="1008112" cy="801148"/>
          </a:xfrm>
          <a:prstGeom prst="rect">
            <a:avLst/>
          </a:prstGeom>
          <a:noFill/>
        </p:spPr>
      </p:pic>
      <p:pic>
        <p:nvPicPr>
          <p:cNvPr id="40" name="Picture 6" descr="https://st2.depositphotos.com/3332767/9399/i/950/depositphotos_93994606-stock-photo-waster-collector-emptying-a-trash.jpg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0000"/>
          <a:stretch>
            <a:fillRect/>
          </a:stretch>
        </p:blipFill>
        <p:spPr bwMode="auto">
          <a:xfrm>
            <a:off x="2123728" y="3284984"/>
            <a:ext cx="1512168" cy="3780420"/>
          </a:xfrm>
          <a:prstGeom prst="rect">
            <a:avLst/>
          </a:prstGeom>
          <a:noFill/>
        </p:spPr>
      </p:pic>
      <p:pic>
        <p:nvPicPr>
          <p:cNvPr id="39" name="Picture 17" descr="https://pbs.twimg.com/media/DxDR0qXX4AA6PeF.jpg:large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ECEAEB"/>
              </a:clrFrom>
              <a:clrTo>
                <a:srgbClr val="ECEAE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8145" y="5181194"/>
            <a:ext cx="2232248" cy="1488166"/>
          </a:xfrm>
          <a:prstGeom prst="rect">
            <a:avLst/>
          </a:prstGeom>
          <a:noFill/>
        </p:spPr>
      </p:pic>
      <p:pic>
        <p:nvPicPr>
          <p:cNvPr id="7183" name="Picture 15" descr="https://pandia.ru/text/79/182/images/image024_8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627784" y="665134"/>
            <a:ext cx="1656184" cy="1198161"/>
          </a:xfrm>
          <a:prstGeom prst="rect">
            <a:avLst/>
          </a:prstGeom>
          <a:noFill/>
        </p:spPr>
      </p:pic>
      <p:pic>
        <p:nvPicPr>
          <p:cNvPr id="7169" name="Picture 1" descr="C:\Users\Айгуль\Desktop\Новая папка (12)\Новая папка (2)\hello_html_17a6dcb0 - копия (2).jpg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872" y="3869876"/>
            <a:ext cx="2311951" cy="29881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1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121 0.02176 C -0.0493 0.02708 -0.04792 0.03241 -0.04618 0.03773 C -0.04479 0.04838 -0.04114 0.06111 -0.03628 0.06968 C -0.0342 0.07778 -0.03385 0.08218 -0.02917 0.08843 C -0.02795 0.0963 -0.02344 0.10116 -0.02118 0.10833 C -0.01788 0.11852 -0.01476 0.12963 -0.01232 0.14028 C -0.01128 0.15046 -0.00885 0.15995 -0.00625 0.16968 C -0.00521 0.18727 -0.00121 0.2 0.0007 0.21759 C 0.00104 0.26875 0.0007 0.31991 0.00174 0.37106 C 0.00174 0.37546 0.00365 0.37986 0.00382 0.38426 C 0.00573 0.42384 0.00104 0.47755 0.0158 0.51505 C 0.01736 0.52755 0.01563 0.54051 0.01875 0.55231 C 0.01979 0.56343 0.02674 0.58843 0.01476 0.58843 " pathEditMode="relative" rAng="0" ptsTypes="ffffffffffffA">
                                      <p:cBhvr>
                                        <p:cTn id="6" dur="2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2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8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1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5" dur="1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6" dur="1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1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7" dur="1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8" dur="1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9" dur="1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1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0" dur="1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41" dur="1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2" dur="1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1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3" dur="1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54" dur="1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5" dur="1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1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1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1.85185E-6 C 0.01146 -0.00393 0.02535 0.00163 0.03698 0.00394 C 0.06129 0.01459 0.08229 0.03334 0.10608 0.04538 C 0.1132 0.04908 0.12396 0.05116 0.13108 0.05602 C 0.15851 0.075 0.12396 0.05649 0.15104 0.072 C 0.16493 0.07987 0.17986 0.08473 0.19202 0.09723 C 0.20573 0.11112 0.21893 0.12686 0.23299 0.14005 C 0.23802 0.14491 0.25608 0.15903 0.25903 0.16389 C 0.26459 0.17315 0.27066 0.17894 0.27795 0.18519 C 0.27969 0.19237 0.28368 0.19908 0.28906 0.20116 C 0.29393 0.20625 0.29966 0.2088 0.304 0.21459 " pathEditMode="relative" ptsTypes="ffffffffffA">
                                      <p:cBhvr>
                                        <p:cTn id="66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1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71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61111E-6 7.40741E-7 C 0.01215 0.00672 0.01944 0.02732 0.02795 0.04005 C 0.03124 0.04514 0.03263 0.05255 0.03697 0.05602 C 0.04322 0.06088 0.04617 0.06667 0.05104 0.07338 C 0.05659 0.08102 0.05954 0.07917 0.06492 0.09074 C 0.06666 0.09422 0.06788 0.09815 0.06996 0.10139 C 0.07656 0.11135 0.08402 0.11991 0.09097 0.1294 C 0.10468 0.14815 0.10017 0.14607 0.1059 0.16135 C 0.11197 0.17778 0.11909 0.19375 0.12604 0.20926 C 0.13176 0.22199 0.13767 0.23542 0.14392 0.24792 C 0.14496 0.25 0.1467 0.25139 0.14791 0.25324 C 0.1493 0.25533 0.15086 0.25741 0.1519 0.25996 C 0.15468 0.26598 0.15711 0.27616 0.16093 0.28125 C 0.16614 0.2882 0.16788 0.29723 0.17291 0.30394 C 0.17499 0.30672 0.17742 0.3088 0.17899 0.31204 C 0.18472 0.32408 0.19253 0.33449 0.19791 0.34676 C 0.20329 0.3588 0.20364 0.36158 0.21301 0.36945 C 0.21666 0.37686 0.22065 0.38287 0.22395 0.39074 C 0.22621 0.39584 0.2269 0.40255 0.23003 0.40672 C 0.23211 0.40949 0.23454 0.41227 0.23593 0.41598 C 0.23958 0.4257 0.23923 0.43241 0.24496 0.44005 C 0.24617 0.44792 0.24947 0.45394 0.2519 0.46135 C 0.25277 0.46389 0.25277 0.46713 0.25399 0.46945 C 0.25451 0.47061 0.2559 0.47014 0.25694 0.47061 C 0.25902 0.47431 0.26215 0.48125 0.26492 0.48403 C 0.26753 0.48681 0.27222 0.48797 0.27499 0.49074 C 0.28194 0.49746 0.28871 0.5044 0.29704 0.50811 C 0.2993 0.51274 0.30121 0.5125 0.30399 0.51598 " pathEditMode="relative" ptsTypes="fffffffffffffffffffffffffffA">
                                      <p:cBhvr>
                                        <p:cTn id="74" dur="2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00"/>
                            </p:stCondLst>
                            <p:childTnLst>
                              <p:par>
                                <p:cTn id="7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3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71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3.7037E-7 C -0.00399 0.01435 -0.00885 0.02523 -0.01597 0.03727 C -0.02326 0.07014 -0.03889 0.09722 -0.05694 0.1213 C -0.06041 0.12593 -0.06145 0.13264 -0.06493 0.13727 C -0.06666 0.15046 -0.07968 0.18542 -0.08698 0.19722 C -0.08802 0.20162 -0.08836 0.20648 -0.08993 0.21065 C -0.09097 0.21343 -0.0927 0.21597 -0.09392 0.21875 C -0.09479 0.22083 -0.09531 0.22315 -0.096 0.22523 C -0.09687 0.2368 -0.09826 0.24236 -0.10295 0.25208 C -0.10329 0.25393 -0.10347 0.25579 -0.10399 0.25741 C -0.10573 0.26296 -0.10868 0.26759 -0.10989 0.27338 C -0.11423 0.29468 -0.11649 0.31551 -0.125 0.33472 C -0.12795 0.34143 -0.12847 0.34768 -0.13298 0.35324 C -0.13611 0.3662 -0.13611 0.37986 -0.13784 0.39329 C -0.13836 0.39722 -0.13854 0.40255 -0.14184 0.40255 " pathEditMode="relative" ptsTypes="ffffffffffffffA">
                                      <p:cBhvr>
                                        <p:cTn id="82" dur="2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00"/>
                            </p:stCondLst>
                            <p:childTnLst>
                              <p:par>
                                <p:cTn id="8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7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71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77778E-6 3.7037E-7 C -0.01094 0.00162 -0.01129 0.00578 -0.01997 0.01319 C -0.03299 0.0243 -0.0448 0.0375 -0.05799 0.04791 C -0.06389 0.05787 -0.07205 0.06458 -0.079 0.07314 C -0.09376 0.0912 -0.10626 0.11296 -0.1191 0.13333 C -0.12917 0.1493 -0.13716 0.16643 -0.14705 0.18263 C -0.15261 0.19166 -0.16042 0.19814 -0.16511 0.20787 C -0.17205 0.22199 -0.18073 0.23634 -0.19011 0.24791 C -0.19358 0.25231 -0.20001 0.25856 -0.20296 0.26388 C -0.20487 0.26713 -0.20591 0.27129 -0.20799 0.27453 C -0.21546 0.28611 -0.22327 0.29375 -0.23108 0.30393 C -0.24514 0.32222 -0.25608 0.34398 -0.26997 0.3625 C -0.27257 0.36597 -0.27275 0.37083 -0.27501 0.37453 C -0.27605 0.37638 -0.27778 0.37685 -0.279 0.37847 C -0.29011 0.39328 -0.27778 0.37824 -0.28507 0.39051 C -0.29497 0.40717 -0.31129 0.4287 -0.32501 0.43981 C -0.33316 0.45625 -0.34185 0.46759 -0.35209 0.48125 C -0.35591 0.49189 -0.35157 0.48101 -0.35903 0.49328 C -0.36615 0.50463 -0.37327 0.51643 -0.38004 0.52801 C -0.38438 0.53518 -0.38646 0.54537 -0.39011 0.55301 C -0.39046 0.55717 -0.3908 0.56134 -0.39098 0.56527 C -0.3915 0.575 -0.39202 0.59444 -0.39202 0.59444 " pathEditMode="relative" ptsTypes="fffffffffffffffffffffA">
                                      <p:cBhvr>
                                        <p:cTn id="90" dur="2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000"/>
                            </p:stCondLst>
                            <p:childTnLst>
                              <p:par>
                                <p:cTn id="9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9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71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3.33333E-6 C -0.04323 0.02014 -0.07934 0.04537 -0.11753 0.07014 C -0.1217 0.07916 -0.13559 0.08171 -0.14461 0.08773 C -0.15521 0.0949 -0.15989 0.10602 -0.17152 0.11203 C -0.1776 0.12523 -0.18698 0.13402 -0.2 0.14398 C -0.20295 0.14629 -0.2085 0.14745 -0.2118 0.14907 C -0.22552 0.15671 -0.2368 0.16389 -0.25364 0.16689 C -0.26336 0.17199 -0.27413 0.17338 -0.28541 0.17338 " pathEditMode="relative" rAng="0" ptsTypes="fffffffA">
                                      <p:cBhvr>
                                        <p:cTn id="98" dur="2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3" y="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81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 descr="https://slide-share.ru/image/6141955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" name="Picture 6" descr="https://catherineasquithgallery.com/uploads/posts/2021-02/1613512868_32-p-fon-dlya-prezentatsii-na-temu-ekologiya-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88423" cy="6858000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3995936" y="1124744"/>
            <a:ext cx="2952328" cy="338437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139952" y="3761656"/>
            <a:ext cx="4464496" cy="30963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627" name="Picture 3" descr="https://avatars.mds.yandex.net/get-zen_doc/1852570/pub_5fd0450d9d0fbc29ba1b2183_5fd04b36e7b06b04b5774907/scale_120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31640" y="1412776"/>
            <a:ext cx="1296144" cy="1296144"/>
          </a:xfrm>
          <a:prstGeom prst="rect">
            <a:avLst/>
          </a:prstGeom>
          <a:noFill/>
        </p:spPr>
      </p:pic>
      <p:pic>
        <p:nvPicPr>
          <p:cNvPr id="26629" name="Picture 5" descr="https://w7.pngwing.com/pngs/640/327/png-transparent-campbell-s-soup-cans-chicken-soup-graphy-can-can-miscellaneous-photography-pop-music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87825" y="1376772"/>
            <a:ext cx="1296144" cy="972108"/>
          </a:xfrm>
          <a:prstGeom prst="rect">
            <a:avLst/>
          </a:prstGeom>
          <a:noFill/>
        </p:spPr>
      </p:pic>
      <p:pic>
        <p:nvPicPr>
          <p:cNvPr id="26631" name="Picture 7" descr="https://cdn3.static1-sima-land.com/items/4139806/0/280.jpg?v=1579498339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7F838F"/>
              </a:clrFrom>
              <a:clrTo>
                <a:srgbClr val="7F838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16216" y="2492896"/>
            <a:ext cx="1512168" cy="1512168"/>
          </a:xfrm>
          <a:prstGeom prst="rect">
            <a:avLst/>
          </a:prstGeom>
          <a:noFill/>
        </p:spPr>
      </p:pic>
      <p:pic>
        <p:nvPicPr>
          <p:cNvPr id="26633" name="Picture 9" descr="http://www.uratorg.ru/upload/resize_cache/iblock/350/200_200_1/35089108053357bcb3a1dae8d9e1f400.jpe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5097016"/>
            <a:ext cx="1440160" cy="1152129"/>
          </a:xfrm>
          <a:prstGeom prst="rect">
            <a:avLst/>
          </a:prstGeom>
          <a:noFill/>
        </p:spPr>
      </p:pic>
      <p:pic>
        <p:nvPicPr>
          <p:cNvPr id="26637" name="Picture 13" descr="https://get.pxhere.com/photo/tool-metal-office-cut-propeller-scissors-1105274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AFBFD"/>
              </a:clrFrom>
              <a:clrTo>
                <a:srgbClr val="FAFB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48264" y="5013176"/>
            <a:ext cx="1728192" cy="1147850"/>
          </a:xfrm>
          <a:prstGeom prst="rect">
            <a:avLst/>
          </a:prstGeom>
          <a:noFill/>
        </p:spPr>
      </p:pic>
      <p:pic>
        <p:nvPicPr>
          <p:cNvPr id="26639" name="Picture 15" descr="https://www.guvensanat.com/ProductImages/143224/original/2511300_pf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2924944"/>
            <a:ext cx="1512168" cy="1512168"/>
          </a:xfrm>
          <a:prstGeom prst="rect">
            <a:avLst/>
          </a:prstGeom>
          <a:noFill/>
        </p:spPr>
      </p:pic>
      <p:pic>
        <p:nvPicPr>
          <p:cNvPr id="14" name="Picture 13" descr="https://st3.depositphotos.com/4043829/33957/i/1600/depositphotos_339577934-stock-photo-gomel-belarus-february-3-2020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999DA8"/>
              </a:clrFrom>
              <a:clrTo>
                <a:srgbClr val="999DA8">
                  <a:alpha val="0"/>
                </a:srgbClr>
              </a:clrTo>
            </a:clrChange>
          </a:blip>
          <a:srcRect l="8158" t="12800" b="14667"/>
          <a:stretch>
            <a:fillRect/>
          </a:stretch>
        </p:blipFill>
        <p:spPr bwMode="auto">
          <a:xfrm>
            <a:off x="5148064" y="1124744"/>
            <a:ext cx="1512168" cy="970328"/>
          </a:xfrm>
          <a:prstGeom prst="rect">
            <a:avLst/>
          </a:prstGeom>
          <a:noFill/>
        </p:spPr>
      </p:pic>
      <p:pic>
        <p:nvPicPr>
          <p:cNvPr id="15" name="Picture 11" descr="https://ds04.infourok.ru/uploads/ex/0715/00011884-992f8db2/img1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427984" y="2420888"/>
            <a:ext cx="1296144" cy="972108"/>
          </a:xfrm>
          <a:prstGeom prst="rect">
            <a:avLst/>
          </a:prstGeom>
          <a:noFill/>
        </p:spPr>
      </p:pic>
      <p:pic>
        <p:nvPicPr>
          <p:cNvPr id="16" name="Picture 11" descr="https://img-fotki.yandex.ru/get/54353/200418627.17b/0_1782b7_3fe42b43_orig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652120" y="3789040"/>
            <a:ext cx="1283708" cy="1152128"/>
          </a:xfrm>
          <a:prstGeom prst="rect">
            <a:avLst/>
          </a:prstGeom>
          <a:noFill/>
        </p:spPr>
      </p:pic>
      <p:pic>
        <p:nvPicPr>
          <p:cNvPr id="26625" name="Picture 1" descr="C:\Users\Айгуль\Desktop\Новая папка (12)\Новая папка (2)\hello_html_17a6dcb0 - копия (3).jpg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942" y="4509120"/>
            <a:ext cx="1792153" cy="2348880"/>
          </a:xfrm>
          <a:prstGeom prst="rect">
            <a:avLst/>
          </a:prstGeom>
          <a:noFill/>
        </p:spPr>
      </p:pic>
      <p:pic>
        <p:nvPicPr>
          <p:cNvPr id="17" name="Picture 6" descr="https://st2.depositphotos.com/3332767/9399/i/950/depositphotos_93994606-stock-photo-waster-collector-emptying-a-trash.jpg">
            <a:hlinkClick r:id="rId13" action="ppaction://hlinksldjump"/>
          </p:cNvPr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0000"/>
          <a:stretch>
            <a:fillRect/>
          </a:stretch>
        </p:blipFill>
        <p:spPr bwMode="auto">
          <a:xfrm>
            <a:off x="2123728" y="3284984"/>
            <a:ext cx="1512168" cy="3780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9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0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66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5E-6 3.7037E-7 L 0.2915 0.46181 " pathEditMode="relative" ptsTypes="AA">
                                      <p:cBhvr>
                                        <p:cTn id="32" dur="2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27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266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 0.00533 L 0.33072 0.2625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266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7" y="1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39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66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22222E-6 L 0.35434 -0.02106 " pathEditMode="relative" ptsTypes="AA">
                                      <p:cBhvr>
                                        <p:cTn id="42" dur="2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33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266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1.48148E-6 L 0.10226 0.59838 " pathEditMode="relative" ptsTypes="AA">
                                      <p:cBhvr>
                                        <p:cTn id="47" dur="2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29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266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524 -0.04421 C -0.09253 -0.03449 -0.09826 -0.02153 -0.10625 -0.01227 C -0.11024 -0.00764 -0.11146 -0.00926 -0.11528 -0.00555 C -0.12309 0.00185 -0.12621 0.01296 -0.13524 0.01968 C -0.14357 0.0257 -0.16701 0.04329 -0.17239 0.05046 C -0.18194 0.0632 -0.19184 0.075 -0.20139 0.08773 C -0.20833 0.09699 -0.21649 0.12014 -0.22326 0.13171 C -0.23177 0.14653 -0.23975 0.16204 -0.24826 0.17708 C -0.24948 0.17917 -0.25 0.18195 -0.25139 0.1838 C -0.25764 0.19144 -0.26528 0.19537 -0.27031 0.20509 C -0.27968 0.22338 -0.28715 0.2412 -0.2993 0.25695 C -0.30225 0.26482 -0.30729 0.27014 -0.31128 0.27708 C -0.31528 0.28426 -0.31475 0.29236 -0.31927 0.29838 C -0.31996 0.3044 -0.31996 0.30995 -0.32326 0.31435 " pathEditMode="relative" ptsTypes="fffffffffffffA">
                                      <p:cBhvr>
                                        <p:cTn id="52" dur="2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31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266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3.7037E-6 L -0.36233 0.06319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1" y="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37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2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63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4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5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 descr="https://slide-share.ru/image/6141955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" name="Picture 6" descr="https://catherineasquithgallery.com/uploads/posts/2021-02/1613512868_32-p-fon-dlya-prezentatsii-na-temu-ekologiya-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88423" cy="6858000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3995936" y="1124744"/>
            <a:ext cx="2952328" cy="338437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139952" y="3761656"/>
            <a:ext cx="4464496" cy="30963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579" name="Picture 3" descr="https://moguta.bestkanc.ru/uploads/product/26500/26552/500032_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1484784"/>
            <a:ext cx="1368152" cy="1368152"/>
          </a:xfrm>
          <a:prstGeom prst="rect">
            <a:avLst/>
          </a:prstGeom>
          <a:noFill/>
        </p:spPr>
      </p:pic>
      <p:pic>
        <p:nvPicPr>
          <p:cNvPr id="24581" name="Picture 5" descr="https://orbita74.ru/image/cache/catalog/zelostrov/7d0cb9e36eeb3d1af6b41efede709993-1100x1100h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92280" y="2780928"/>
            <a:ext cx="1368152" cy="1368152"/>
          </a:xfrm>
          <a:prstGeom prst="rect">
            <a:avLst/>
          </a:prstGeom>
          <a:noFill/>
        </p:spPr>
      </p:pic>
      <p:sp>
        <p:nvSpPr>
          <p:cNvPr id="24583" name="AutoShape 7" descr="https://grodno.greenbelarus.info/files/field/image/posud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5" name="AutoShape 9" descr="https://grodno.greenbelarus.info/files/field/image/posud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7" name="AutoShape 11" descr="https://cdn1.ozone.ru/multimedia/101801227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589" name="Picture 13" descr="https://st2.depositphotos.com/2236013/7549/v/950/depositphotos_75498207-stock-illustration-vector-blank-plastic-blue-wate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4293096"/>
            <a:ext cx="1944215" cy="1944216"/>
          </a:xfrm>
          <a:prstGeom prst="rect">
            <a:avLst/>
          </a:prstGeom>
          <a:noFill/>
        </p:spPr>
      </p:pic>
      <p:pic>
        <p:nvPicPr>
          <p:cNvPr id="24591" name="Picture 15" descr="https://ae01.alicdn.com/kf/HTB1aaRjX5DxK1Rjy1zcq6yGeXXa0/50.jpg_q50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04248" y="4221088"/>
            <a:ext cx="2088232" cy="2088232"/>
          </a:xfrm>
          <a:prstGeom prst="rect">
            <a:avLst/>
          </a:prstGeom>
          <a:noFill/>
        </p:spPr>
      </p:pic>
      <p:sp>
        <p:nvSpPr>
          <p:cNvPr id="24593" name="AutoShape 17" descr="https://reklamydrukarnia.pl/environment/cache/images/500_500_productGfx_3950/Antystres-kostka-z-nadrukiem-tylko-na-www.reklamydrukarnia.p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595" name="Picture 19" descr="https://i5.stat01.com/1/9995/99940998/afacdb/taz-izobilie-11-l-mernyj-jelf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896" y="1010011"/>
            <a:ext cx="2016224" cy="1418078"/>
          </a:xfrm>
          <a:prstGeom prst="rect">
            <a:avLst/>
          </a:prstGeom>
          <a:noFill/>
        </p:spPr>
      </p:pic>
      <p:pic>
        <p:nvPicPr>
          <p:cNvPr id="16" name="Picture 11" descr="https://img2.freepng.ru/20180329/gaq/kisspng-free-newspaper-news-media-newspaper-5abd84982c1b46.3365876615223696881807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32040" y="2348880"/>
            <a:ext cx="1628800" cy="1628800"/>
          </a:xfrm>
          <a:prstGeom prst="rect">
            <a:avLst/>
          </a:prstGeom>
          <a:noFill/>
        </p:spPr>
      </p:pic>
      <p:pic>
        <p:nvPicPr>
          <p:cNvPr id="17" name="Picture 5" descr="https://w7.pngwing.com/pngs/640/327/png-transparent-campbell-s-soup-cans-chicken-soup-graphy-can-can-miscellaneous-photography-pop-music.pn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99792" y="2492896"/>
            <a:ext cx="1296144" cy="972108"/>
          </a:xfrm>
          <a:prstGeom prst="rect">
            <a:avLst/>
          </a:prstGeom>
          <a:noFill/>
        </p:spPr>
      </p:pic>
      <p:pic>
        <p:nvPicPr>
          <p:cNvPr id="18" name="Picture 5" descr="http://www.e-calyptus.fr/medias/images/battery-petit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940152" y="1052736"/>
            <a:ext cx="1224136" cy="972823"/>
          </a:xfrm>
          <a:prstGeom prst="rect">
            <a:avLst/>
          </a:prstGeom>
          <a:noFill/>
        </p:spPr>
      </p:pic>
      <p:pic>
        <p:nvPicPr>
          <p:cNvPr id="19" name="Picture 9" descr="https://i.pinimg.com/736x/9d/d7/23/9dd7230eea0cc6394fac71221de95b1e--to-draw-pencil.jp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64088" y="4257929"/>
            <a:ext cx="1152128" cy="1292795"/>
          </a:xfrm>
          <a:prstGeom prst="rect">
            <a:avLst/>
          </a:prstGeom>
          <a:noFill/>
        </p:spPr>
      </p:pic>
      <p:pic>
        <p:nvPicPr>
          <p:cNvPr id="20" name="Picture 13" descr="https://www.jimejinak.cz/wp-content/uploads/2019/08/meloun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3068960"/>
            <a:ext cx="2212809" cy="1296144"/>
          </a:xfrm>
          <a:prstGeom prst="rect">
            <a:avLst/>
          </a:prstGeom>
          <a:noFill/>
        </p:spPr>
      </p:pic>
      <p:pic>
        <p:nvPicPr>
          <p:cNvPr id="21" name="Picture 6" descr="https://st2.depositphotos.com/3332767/9399/i/950/depositphotos_93994606-stock-photo-waster-collector-emptying-a-trash.jpg">
            <a:hlinkClick r:id="rId13" action="ppaction://hlinksldjump"/>
          </p:cNvPr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0000"/>
          <a:stretch>
            <a:fillRect/>
          </a:stretch>
        </p:blipFill>
        <p:spPr bwMode="auto">
          <a:xfrm>
            <a:off x="2123728" y="3284984"/>
            <a:ext cx="1512168" cy="3780420"/>
          </a:xfrm>
          <a:prstGeom prst="rect">
            <a:avLst/>
          </a:prstGeom>
          <a:noFill/>
        </p:spPr>
      </p:pic>
      <p:pic>
        <p:nvPicPr>
          <p:cNvPr id="24577" name="Picture 1" descr="C:\Users\Айгуль\Desktop\Новая папка (12)\Новая папка (2)\hello_html_17a6dcb0 - копия (4)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563888" y="4171676"/>
            <a:ext cx="1728192" cy="26863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9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0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2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3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5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46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7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8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59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0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45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4.44444E-6 L 0.31493 0.50393 " pathEditMode="relative" ptsTypes="AA">
                                      <p:cBhvr>
                                        <p:cTn id="71" dur="2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579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45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7.40741E-7 L 0.33872 0.05232 " pathEditMode="relative" ptsTypes="AA">
                                      <p:cBhvr>
                                        <p:cTn id="76" dur="20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589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245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3.7037E-7 L -0.03941 0.53542 " pathEditMode="relative" ptsTypes="AA">
                                      <p:cBhvr>
                                        <p:cTn id="81" dur="2000" fill="hold"/>
                                        <p:tgtEl>
                                          <p:spTgt spid="245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595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45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7.40741E-7 L -0.35452 0.3044 " pathEditMode="relative" ptsTypes="AA">
                                      <p:cBhvr>
                                        <p:cTn id="86" dur="2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581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245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59259E-6 L -0.39774 0.1 " pathEditMode="relative" rAng="0" ptsTypes="AA">
                                      <p:cBhvr>
                                        <p:cTn id="91" dur="2000" fill="hold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9" y="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591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https://catherineasquithgallery.com/uploads/posts/2021-02/1613512868_32-p-fon-dlya-prezentatsii-na-temu-ekologiya-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88423" cy="6858000"/>
          </a:xfrm>
          <a:prstGeom prst="rect">
            <a:avLst/>
          </a:prstGeom>
          <a:noFill/>
        </p:spPr>
      </p:pic>
      <p:sp>
        <p:nvSpPr>
          <p:cNvPr id="16386" name="AutoShape 2" descr="https://slide-share.ru/image/6141955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995936" y="1124744"/>
            <a:ext cx="2952328" cy="338437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139952" y="3761656"/>
            <a:ext cx="4464496" cy="30963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148336" y="1277144"/>
            <a:ext cx="2952328" cy="338437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283968" y="3761656"/>
            <a:ext cx="4464496" cy="30963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605" name="Picture 5" descr="http://www.e-calyptus.fr/medias/images/battery-peti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645024"/>
            <a:ext cx="2084032" cy="1656184"/>
          </a:xfrm>
          <a:prstGeom prst="rect">
            <a:avLst/>
          </a:prstGeom>
          <a:noFill/>
        </p:spPr>
      </p:pic>
      <p:pic>
        <p:nvPicPr>
          <p:cNvPr id="25607" name="Picture 7" descr="https://avatars.mds.yandex.net/get-zen_doc/4581585/pub_60c209274ab53641298ee39f_60c20a700f49c61cbcfe5ede/scale_120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E6E6E5"/>
              </a:clrFrom>
              <a:clrTo>
                <a:srgbClr val="E6E6E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6296" y="2132856"/>
            <a:ext cx="1368152" cy="1800200"/>
          </a:xfrm>
          <a:prstGeom prst="rect">
            <a:avLst/>
          </a:prstGeom>
          <a:noFill/>
        </p:spPr>
      </p:pic>
      <p:pic>
        <p:nvPicPr>
          <p:cNvPr id="25609" name="Picture 9" descr="https://voltag40.ru/files/categories/350555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2160" y="5019320"/>
            <a:ext cx="1800200" cy="1838680"/>
          </a:xfrm>
          <a:prstGeom prst="rect">
            <a:avLst/>
          </a:prstGeom>
          <a:noFill/>
        </p:spPr>
      </p:pic>
      <p:pic>
        <p:nvPicPr>
          <p:cNvPr id="25611" name="Picture 11" descr="https://dext29.ru/image/cache/data/craftmann/3/ge-Craftmann-Battery_samsung_sgh-e390_080a_08q1a_craftmann_1-900x900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587" t="19726" r="3162" b="22888"/>
          <a:stretch>
            <a:fillRect/>
          </a:stretch>
        </p:blipFill>
        <p:spPr bwMode="auto">
          <a:xfrm>
            <a:off x="2771800" y="620688"/>
            <a:ext cx="2736304" cy="1683879"/>
          </a:xfrm>
          <a:prstGeom prst="rect">
            <a:avLst/>
          </a:prstGeom>
          <a:noFill/>
        </p:spPr>
      </p:pic>
      <p:pic>
        <p:nvPicPr>
          <p:cNvPr id="15" name="Picture 15" descr="https://ofazende.com/wp-content/uploads/2021/07/Depositphotos_70611265_xl-2015-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59632" y="2420888"/>
            <a:ext cx="1656184" cy="1109644"/>
          </a:xfrm>
          <a:prstGeom prst="rect">
            <a:avLst/>
          </a:prstGeom>
          <a:noFill/>
        </p:spPr>
      </p:pic>
      <p:pic>
        <p:nvPicPr>
          <p:cNvPr id="16" name="Picture 15" descr="https://ae01.alicdn.com/kf/HTB1aaRjX5DxK1Rjy1zcq6yGeXXa0/50.jpg_q50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6016" y="2348880"/>
            <a:ext cx="2088232" cy="2088232"/>
          </a:xfrm>
          <a:prstGeom prst="rect">
            <a:avLst/>
          </a:prstGeom>
          <a:noFill/>
        </p:spPr>
      </p:pic>
      <p:pic>
        <p:nvPicPr>
          <p:cNvPr id="17" name="Picture 9" descr="https://ru.all.biz/img/ru/catalog/7146520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5586482"/>
            <a:ext cx="1909184" cy="1271518"/>
          </a:xfrm>
          <a:prstGeom prst="rect">
            <a:avLst/>
          </a:prstGeom>
          <a:noFill/>
        </p:spPr>
      </p:pic>
      <p:pic>
        <p:nvPicPr>
          <p:cNvPr id="18" name="Picture 15" descr="https://www.guvensanat.com/ProductImages/143224/original/2511300_pf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832" y="2276872"/>
            <a:ext cx="1512168" cy="1512168"/>
          </a:xfrm>
          <a:prstGeom prst="rect">
            <a:avLst/>
          </a:prstGeom>
          <a:noFill/>
        </p:spPr>
      </p:pic>
      <p:pic>
        <p:nvPicPr>
          <p:cNvPr id="19" name="Picture 6" descr="https://st2.depositphotos.com/3332767/9399/i/950/depositphotos_93994606-stock-photo-waster-collector-emptying-a-trash.jpg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0000"/>
          <a:stretch>
            <a:fillRect/>
          </a:stretch>
        </p:blipFill>
        <p:spPr bwMode="auto">
          <a:xfrm>
            <a:off x="2123728" y="3284984"/>
            <a:ext cx="1512168" cy="3780420"/>
          </a:xfrm>
          <a:prstGeom prst="rect">
            <a:avLst/>
          </a:prstGeom>
          <a:noFill/>
        </p:spPr>
      </p:pic>
      <p:pic>
        <p:nvPicPr>
          <p:cNvPr id="25601" name="Picture 1" descr="C:\Users\Айгуль\Desktop\Новая папка (12)\Новая папка (2)\hello_html_17a6dcb0 - копия (5)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635896" y="4221088"/>
            <a:ext cx="1747737" cy="24928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9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0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2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3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5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46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7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256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7.77778E-6 L 2.77778E-7 0.57755 " pathEditMode="relative" ptsTypes="AA">
                                      <p:cBhvr>
                                        <p:cTn id="58" dur="20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11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256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2.59259E-6 L -0.35434 0.3676 " pathEditMode="relative" ptsTypes="AA">
                                      <p:cBhvr>
                                        <p:cTn id="63" dur="20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07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256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7.77778E-6 L 0.37812 0.17848 " pathEditMode="relative" ptsTypes="AA">
                                      <p:cBhvr>
                                        <p:cTn id="68" dur="2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05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256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7.40741E-7 L -0.26771 0.04213 " pathEditMode="relative" ptsTypes="AA">
                                      <p:cBhvr>
                                        <p:cTn id="73" dur="20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09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 descr="https://slide-share.ru/image/6141955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" name="Picture 6" descr="https://catherineasquithgallery.com/uploads/posts/2021-02/1613512868_32-p-fon-dlya-prezentatsii-na-temu-ekologiya-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751366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3995936" y="1124744"/>
            <a:ext cx="2952328" cy="338437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067944" y="3761656"/>
            <a:ext cx="4464496" cy="30963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7651" name="Picture 3" descr="https://winegadgets.ru/upload/iblock/554/554cea7ef5cf5de6a088b0e2442ed1c8.jpe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584" y="1700808"/>
            <a:ext cx="1296144" cy="1296144"/>
          </a:xfrm>
          <a:prstGeom prst="rect">
            <a:avLst/>
          </a:prstGeom>
          <a:noFill/>
        </p:spPr>
      </p:pic>
      <p:sp>
        <p:nvSpPr>
          <p:cNvPr id="27653" name="AutoShape 5" descr="https://cdn1.ozone.ru/s3/multimedia-1/605914566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655" name="Picture 7" descr="https://d3l97e4uq59tzn.cloudfront.net/images/1200/140460/140460_a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4008" y="1052736"/>
            <a:ext cx="1584176" cy="1584176"/>
          </a:xfrm>
          <a:prstGeom prst="rect">
            <a:avLst/>
          </a:prstGeom>
          <a:noFill/>
        </p:spPr>
      </p:pic>
      <p:pic>
        <p:nvPicPr>
          <p:cNvPr id="27657" name="Picture 9" descr="https://i.pinimg.com/736x/9d/d7/23/9dd7230eea0cc6394fac71221de95b1e--to-draw-pencil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80312" y="2780928"/>
            <a:ext cx="1440160" cy="1615994"/>
          </a:xfrm>
          <a:prstGeom prst="rect">
            <a:avLst/>
          </a:prstGeom>
          <a:noFill/>
        </p:spPr>
      </p:pic>
      <p:pic>
        <p:nvPicPr>
          <p:cNvPr id="27659" name="Picture 11" descr="https://ds04.infourok.ru/uploads/ex/0715/00011884-992f8db2/img1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3429000"/>
            <a:ext cx="2016224" cy="1512168"/>
          </a:xfrm>
          <a:prstGeom prst="rect">
            <a:avLst/>
          </a:prstGeom>
          <a:noFill/>
        </p:spPr>
      </p:pic>
      <p:sp>
        <p:nvSpPr>
          <p:cNvPr id="27661" name="AutoShape 13" descr="https://yandex-images.clstorage.net/Kd5b1y171/4d1837pmr/SVqkCfmDaLGlQCXzeTa5lb6aeLLIGyT66oJ8-JHW81VRa8jlFC5g0t2_3DIM0-VhGSqRLgY3e3vTZ8DtVYPd6khfqCDB2ijsxEQs78lahMyTr03i9VMh1rKvOejtz4cAaF_VhKkCENPkxp2KDMP1HaWCHVfawo7TeqopFGjSgesNe9EokEOR6al0MRcsgjW1s27Ykiy_8BPWPjy9yWYnrP3fjJHAbnz7BMadZ1Ha5IlB8lGPGnoifxpSSRSoRpHTHT7RqCxvPMm1FBnr7IZtqecOBApsS9iX2lLkGXXC48ThD_x1qDI8O9jO0cMtFrzpsXKdk4YaLh8e3oGU6Eql211Gsbykl_RlFdSl76zmGTVPmiiGsCeovxrmiJmZosucwSfQddyq_M_U0jVP_dYEnZFSWVs6ilIDypbpzGw20Ut9jiXoLLfoQfWsYSPs7hGVI-5U-sDb7N-Wmsx9xQYnSCUTtBHIFmjryGq1ZyGWhJl1Xo1zwpqaK1o6LZxQsjVb0cKhtASjuLXxCOWDDBopDSsGGFbYuxQPZmJ4IaVm71Rps4T57HI8n6CSPcsZJqyB3XbZ4_Y2li-KUjUMzAaRS1mCedhQazgpNdRh_3wKmcEjaoym-O_QR-7yuCUx3k_E8U_Q_SweOJMs1p2j2T70mW0qzeuCbuYP1mYtjCjiee8FUnVs4JtQIQnYZS-gFuklZ4Z4rrzTCKtqauwxmarrDH2niIFYGgi30P5ZV22qgI3xFnGPGmLaD466IehkjolfBa796Hw7RGUpIIUboG7FCVOSNFJAqzQHTrbMkQF2Y8DJW_z5iN6En2zGLc-FGiTVzUJR90YetnvarlFMrE5dy6VyIeygD6A9HYx1B6iiOV3bijw-PEec3x5SQHn1bm-wyYsAGYzieMNYYq0f6d4EGeFaAX-CAuYfSh7toMjmEZM93t0g0Ad8KZHIsauEylEpm5J4rqTL6Av6YtTpOXI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63" name="AutoShape 15" descr="https://yandex-images.clstorage.net/Kd5b1y171/4d1837pmr/SVqkCfmDaLGlQCXzeTa5lb6aeLLIGyT66oJ8-JHW81VRa8jlFC5g0t2_3DIM0-VhGSqRLgY3e3vTZ8DtVYPd6khfqCDB2ijsxEQs78lahMyTr03i9VMh1rKvOejtz4cAaF_VhKkCENPkxp2KDMP1HaWCHVfawo7TeqopFGjSgesNe9EokEOR6al0MRcsgjW1s27Ykiy_8BPWPjy9yWYnrP3fjJHAbnz7BMadZ1Ha5IlB8lGPGnoifxpSSRSoRpHTHT7RqCxvPMm1FBnr7IZtqecOBApsS9iX2lLkGXXC48ThD_x1qDI8O9jO0cMtFrzpsXKdk4YaLh8e3oGU6Eql211Gsbykl_RlFdSl76zmGTVPmiiGsCeovxrmiJmZosucwSfQddyq_M_U0jVP_dYEnZFSWVs6ilIDypbpzGw20Ut9jiXoLLfoQfWsYSPs7hGVI-5U-sDb7N-Wmsx9xQYnSCUTtBHIFmjryGq1ZyGWhJl1Xo1zwpqaK1o6LZxQsjVb0cKhtASjuLXxCOWDDBopDSsGGFbYuxQPZmJ4IaVm71Rps4T57HI8n6CSPcsZJqyB3XbZ4_Y2li-KUjUMzAaRS1mCedhQazgpNdRh_3wKmcEjaoym-O_QR-7yuCUx3k_E8U_Q_SweOJMs1p2j2T70mW0qzeuCbuYP1mYtjCjiee8FUnVs4JtQIQnYZS-gFuklZ4Z4rrzTCKtqauwxmarrDH2niIFYGgi30P5ZV22qgI3xFnGPGmLaD466IehkjolfBa796Hw7RGUpIIUboG7FCVOSNFJAqzQHTrbMkQF2Y8DJW_z5iN6En2zGLc-FGiTVzUJR90YetnvarlFMrE5dy6VyIeygD6A9HYx1B6iiOV3bijw-PEec3x5SQHn1bm-wyYsAGYzieMNYYq0f6d4EGeFaAX-CAuYfSh7toMjmEZM93t0g0Ad8KZHIsauEylEpm5J4rqTL6Av6YtTpOXI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665" name="Picture 17" descr="https://pbs.twimg.com/media/DxDR0qXX4AA6PeF.jpg:large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ECEAEB"/>
              </a:clrFrom>
              <a:clrTo>
                <a:srgbClr val="ECEAE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8144" y="4653136"/>
            <a:ext cx="3024335" cy="2016224"/>
          </a:xfrm>
          <a:prstGeom prst="rect">
            <a:avLst/>
          </a:prstGeom>
          <a:noFill/>
        </p:spPr>
      </p:pic>
      <p:pic>
        <p:nvPicPr>
          <p:cNvPr id="15" name="Picture 5" descr="https://avatars.mds.yandex.net/i?id=6ace055b3f70464c7b3d8828b1a9f4ac-3746294-images-thumbs&amp;n=13&amp;exp=1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87824" y="2132856"/>
            <a:ext cx="1691680" cy="1181960"/>
          </a:xfrm>
          <a:prstGeom prst="rect">
            <a:avLst/>
          </a:prstGeom>
          <a:noFill/>
        </p:spPr>
      </p:pic>
      <p:pic>
        <p:nvPicPr>
          <p:cNvPr id="16" name="Picture 3" descr="https://jooinn.com/images/banana-peel-7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6056" y="2276872"/>
            <a:ext cx="1835696" cy="1359271"/>
          </a:xfrm>
          <a:prstGeom prst="rect">
            <a:avLst/>
          </a:prstGeom>
          <a:noFill/>
        </p:spPr>
      </p:pic>
      <p:pic>
        <p:nvPicPr>
          <p:cNvPr id="17" name="Picture 9" descr="https://voltag40.ru/files/categories/350555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51520" y="4869160"/>
            <a:ext cx="1800200" cy="1838680"/>
          </a:xfrm>
          <a:prstGeom prst="rect">
            <a:avLst/>
          </a:prstGeom>
          <a:noFill/>
        </p:spPr>
      </p:pic>
      <p:pic>
        <p:nvPicPr>
          <p:cNvPr id="18" name="Picture 13" descr="https://st2.depositphotos.com/2236013/7549/v/950/depositphotos_75498207-stock-illustration-vector-blank-plastic-blue-water.jp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19672" y="2708920"/>
            <a:ext cx="1224136" cy="1224137"/>
          </a:xfrm>
          <a:prstGeom prst="rect">
            <a:avLst/>
          </a:prstGeom>
          <a:noFill/>
        </p:spPr>
      </p:pic>
      <p:pic>
        <p:nvPicPr>
          <p:cNvPr id="19" name="Picture 6" descr="https://st2.depositphotos.com/3332767/9399/i/950/depositphotos_93994606-stock-photo-waster-collector-emptying-a-trash.jpg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0000"/>
          <a:stretch>
            <a:fillRect/>
          </a:stretch>
        </p:blipFill>
        <p:spPr bwMode="auto">
          <a:xfrm>
            <a:off x="2411760" y="3284984"/>
            <a:ext cx="1512168" cy="3780420"/>
          </a:xfrm>
          <a:prstGeom prst="rect">
            <a:avLst/>
          </a:prstGeom>
          <a:noFill/>
        </p:spPr>
      </p:pic>
      <p:pic>
        <p:nvPicPr>
          <p:cNvPr id="27649" name="Picture 1" descr="C:\Users\Айгуль\Desktop\Новая папка (12)\Новая папка (2)\hello_html_17a6dcb0 - копия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707904" y="3501008"/>
            <a:ext cx="2304256" cy="32436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9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0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2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3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5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46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7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276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1.48148E-6 L 0.35434 0.44097 " pathEditMode="relative" ptsTypes="AA">
                                      <p:cBhvr>
                                        <p:cTn id="58" dur="2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651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276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3.7037E-7 L -0.07083 0.46181 " pathEditMode="relative" ptsTypes="AA">
                                      <p:cBhvr>
                                        <p:cTn id="63" dur="2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655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276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7037E-7 L -0.29913 0.2625 " pathEditMode="relative" ptsTypes="AA">
                                      <p:cBhvr>
                                        <p:cTn id="68" dur="20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657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276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85185E-6 L -0.25191 0.0419 " pathEditMode="relative" ptsTypes="AA">
                                      <p:cBhvr>
                                        <p:cTn id="73" dur="2000" fill="hold"/>
                                        <p:tgtEl>
                                          <p:spTgt spid="276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665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76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4.07407E-6 L 0.35434 0.20995 " pathEditMode="relative" ptsTypes="AA">
                                      <p:cBhvr>
                                        <p:cTn id="78" dur="2000" fill="hold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659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645</TotalTime>
  <Words>117</Words>
  <Application>Microsoft Office PowerPoint</Application>
  <PresentationFormat>Экран (4:3)</PresentationFormat>
  <Paragraphs>25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Спаси планету  от мусора!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Айгуль</cp:lastModifiedBy>
  <cp:revision>20</cp:revision>
  <dcterms:created xsi:type="dcterms:W3CDTF">2020-03-24T08:03:37Z</dcterms:created>
  <dcterms:modified xsi:type="dcterms:W3CDTF">2022-04-30T17:34:02Z</dcterms:modified>
</cp:coreProperties>
</file>