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charts/colors2.xml" ContentType="application/vnd.ms-office.chartcolorstyl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3.xml" ContentType="application/vnd.openxmlformats-officedocument.drawingml.diagramLayout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drawing5.xml" ContentType="application/vnd.ms-office.drawingml.diagramDrawing+xml"/>
  <Override PartName="/ppt/diagrams/drawing10.xml" ContentType="application/vnd.ms-office.drawingml.diagramDrawing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rawings/drawing1.xml" ContentType="application/vnd.openxmlformats-officedocument.drawingml.chartshapes+xml"/>
  <Override PartName="/ppt/diagrams/data14.xml" ContentType="application/vnd.openxmlformats-officedocument.drawingml.diagramData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drawing6.xml" ContentType="application/vnd.ms-office.drawingml.diagramDrawing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1" r:id="rId7"/>
    <p:sldId id="265" r:id="rId8"/>
    <p:sldId id="268" r:id="rId9"/>
    <p:sldId id="266" r:id="rId10"/>
    <p:sldId id="269" r:id="rId11"/>
    <p:sldId id="272" r:id="rId12"/>
    <p:sldId id="271" r:id="rId13"/>
    <p:sldId id="270" r:id="rId14"/>
    <p:sldId id="264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50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26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2.xlsx"/><Relationship Id="rId1" Type="http://schemas.openxmlformats.org/officeDocument/2006/relationships/image" Target="../media/image1.jpeg"/><Relationship Id="rId5" Type="http://schemas.microsoft.com/office/2011/relationships/chartStyle" Target="style2.xml"/><Relationship Id="rId4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3.xlsx"/><Relationship Id="rId4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Лист1!$A$2:$A$10</c:f>
              <c:strCache>
                <c:ptCount val="9"/>
                <c:pt idx="0">
                  <c:v>Чувашский</c:v>
                </c:pt>
                <c:pt idx="1">
                  <c:v>Урду</c:v>
                </c:pt>
                <c:pt idx="2">
                  <c:v>Украинский </c:v>
                </c:pt>
                <c:pt idx="3">
                  <c:v>Немецкий</c:v>
                </c:pt>
                <c:pt idx="4">
                  <c:v>Лезгинский</c:v>
                </c:pt>
                <c:pt idx="5">
                  <c:v>Армянский</c:v>
                </c:pt>
                <c:pt idx="6">
                  <c:v>Аварский </c:v>
                </c:pt>
                <c:pt idx="7">
                  <c:v>Карельский</c:v>
                </c:pt>
                <c:pt idx="8">
                  <c:v>Чеченский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6</c:v>
                </c:pt>
                <c:pt idx="8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FE-4B68-84BB-DD746ED7237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Лист1!$A$2:$A$10</c:f>
              <c:strCache>
                <c:ptCount val="9"/>
                <c:pt idx="0">
                  <c:v>Чувашский</c:v>
                </c:pt>
                <c:pt idx="1">
                  <c:v>Урду</c:v>
                </c:pt>
                <c:pt idx="2">
                  <c:v>Украинский </c:v>
                </c:pt>
                <c:pt idx="3">
                  <c:v>Немецкий</c:v>
                </c:pt>
                <c:pt idx="4">
                  <c:v>Лезгинский</c:v>
                </c:pt>
                <c:pt idx="5">
                  <c:v>Армянский</c:v>
                </c:pt>
                <c:pt idx="6">
                  <c:v>Аварский </c:v>
                </c:pt>
                <c:pt idx="7">
                  <c:v>Карельский</c:v>
                </c:pt>
                <c:pt idx="8">
                  <c:v>Чеченский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9FE-4B68-84BB-DD746ED7237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Лист1!$A$2:$A$10</c:f>
              <c:strCache>
                <c:ptCount val="9"/>
                <c:pt idx="0">
                  <c:v>Чувашский</c:v>
                </c:pt>
                <c:pt idx="1">
                  <c:v>Урду</c:v>
                </c:pt>
                <c:pt idx="2">
                  <c:v>Украинский </c:v>
                </c:pt>
                <c:pt idx="3">
                  <c:v>Немецкий</c:v>
                </c:pt>
                <c:pt idx="4">
                  <c:v>Лезгинский</c:v>
                </c:pt>
                <c:pt idx="5">
                  <c:v>Армянский</c:v>
                </c:pt>
                <c:pt idx="6">
                  <c:v>Аварский </c:v>
                </c:pt>
                <c:pt idx="7">
                  <c:v>Карельский</c:v>
                </c:pt>
                <c:pt idx="8">
                  <c:v>Чеченский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9FE-4B68-84BB-DD746ED72375}"/>
            </c:ext>
          </c:extLst>
        </c:ser>
        <c:dLbls/>
        <c:gapWidth val="182"/>
        <c:axId val="59066240"/>
        <c:axId val="59067776"/>
      </c:barChart>
      <c:catAx>
        <c:axId val="59066240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9067776"/>
        <c:crosses val="autoZero"/>
        <c:auto val="1"/>
        <c:lblAlgn val="ctr"/>
        <c:lblOffset val="100"/>
      </c:catAx>
      <c:valAx>
        <c:axId val="59067776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9066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1664274210391444"/>
          <c:y val="3.4899967142119522E-2"/>
          <c:w val="0.80520576378816033"/>
          <c:h val="0.8518770829549235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blipFill>
              <a:blip xmlns:r="http://schemas.openxmlformats.org/officeDocument/2006/relationships" r:embed="rId1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5"/>
                <c:pt idx="0">
                  <c:v>чеченский</c:v>
                </c:pt>
                <c:pt idx="1">
                  <c:v>чувашский</c:v>
                </c:pt>
                <c:pt idx="2">
                  <c:v>аварский</c:v>
                </c:pt>
                <c:pt idx="3">
                  <c:v>лезгинский</c:v>
                </c:pt>
                <c:pt idx="4">
                  <c:v>карельский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1400</c:v>
                </c:pt>
                <c:pt idx="1">
                  <c:v>1040</c:v>
                </c:pt>
                <c:pt idx="2">
                  <c:v>700</c:v>
                </c:pt>
                <c:pt idx="3">
                  <c:v>402</c:v>
                </c:pt>
                <c:pt idx="4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336-49B8-9C21-4BCCD1A29949}"/>
            </c:ext>
          </c:extLst>
        </c:ser>
        <c:dLbls>
          <c:showVal val="1"/>
        </c:dLbls>
        <c:gapWidth val="100"/>
        <c:overlap val="-24"/>
        <c:axId val="102134912"/>
        <c:axId val="102136448"/>
      </c:barChart>
      <c:catAx>
        <c:axId val="10213491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136448"/>
        <c:crosses val="autoZero"/>
        <c:auto val="1"/>
        <c:lblAlgn val="ctr"/>
        <c:lblOffset val="100"/>
      </c:catAx>
      <c:valAx>
        <c:axId val="10213644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134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6.2619287566570717E-2"/>
          <c:y val="2.0901612594503148E-2"/>
          <c:w val="0.93425533743749656"/>
          <c:h val="0.4978959040222678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pattFill prst="ltUpDiag">
              <a:fgClr>
                <a:schemeClr val="accent1"/>
              </a:fgClr>
              <a:bgClr>
                <a:schemeClr val="lt1"/>
              </a:bgClr>
            </a:pattFill>
            <a:ln>
              <a:noFill/>
            </a:ln>
            <a:effectLst/>
          </c:spPr>
          <c:dLbls>
            <c:spPr>
              <a:solidFill>
                <a:schemeClr val="accent1">
                  <a:alpha val="7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русский</c:v>
                </c:pt>
                <c:pt idx="1">
                  <c:v>немецкий </c:v>
                </c:pt>
                <c:pt idx="2">
                  <c:v>урду</c:v>
                </c:pt>
                <c:pt idx="3">
                  <c:v>украинский </c:v>
                </c:pt>
                <c:pt idx="4">
                  <c:v>армянский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300</c:v>
                </c:pt>
                <c:pt idx="1">
                  <c:v>130</c:v>
                </c:pt>
                <c:pt idx="2">
                  <c:v>100</c:v>
                </c:pt>
                <c:pt idx="3">
                  <c:v>45</c:v>
                </c:pt>
                <c:pt idx="4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6AE6-40C4-B5B9-5E3044AAE7C1}"/>
            </c:ext>
          </c:extLst>
        </c:ser>
        <c:dLbls>
          <c:showVal val="1"/>
        </c:dLbls>
        <c:gapWidth val="269"/>
        <c:overlap val="-20"/>
        <c:axId val="102046336"/>
        <c:axId val="102064512"/>
      </c:barChart>
      <c:catAx>
        <c:axId val="102046336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3175" cap="flat" cmpd="sng" algn="ctr">
            <a:solidFill>
              <a:schemeClr val="accent1">
                <a:lumMod val="60000"/>
                <a:lumOff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5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064512"/>
        <c:crosses val="autoZero"/>
        <c:auto val="1"/>
        <c:lblAlgn val="ctr"/>
        <c:lblOffset val="100"/>
      </c:catAx>
      <c:valAx>
        <c:axId val="102064512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046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ru-RU"/>
    </a:p>
  </c:txPr>
  <c:externalData r:id="rId1"/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4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51.png"/><Relationship Id="rId1" Type="http://schemas.openxmlformats.org/officeDocument/2006/relationships/image" Target="../media/image141.png"/><Relationship Id="rId5" Type="http://schemas.openxmlformats.org/officeDocument/2006/relationships/image" Target="../media/image181.png"/><Relationship Id="rId4" Type="http://schemas.openxmlformats.org/officeDocument/2006/relationships/image" Target="../media/image171.png"/></Relationships>
</file>

<file path=ppt/diagrams/_rels/drawing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201.png"/><Relationship Id="rId1" Type="http://schemas.openxmlformats.org/officeDocument/2006/relationships/image" Target="../media/image191.png"/><Relationship Id="rId4" Type="http://schemas.openxmlformats.org/officeDocument/2006/relationships/image" Target="../media/image2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AA9870-1497-425F-999B-2255C3E1E03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A24376-B5DF-4348-BFC1-0C97E2659063}">
      <dgm:prSet phldrT="[Текст]" custT="1"/>
      <dgm:spPr/>
      <dgm:t>
        <a:bodyPr/>
        <a:lstStyle/>
        <a:p>
          <a:r>
            <a:rPr lang="ru-RU" sz="2800" dirty="0" smtClean="0"/>
            <a:t>Объект</a:t>
          </a:r>
          <a:endParaRPr lang="ru-RU" sz="2800" dirty="0"/>
        </a:p>
      </dgm:t>
    </dgm:pt>
    <dgm:pt modelId="{7CEFE9DC-A97E-4D25-BBD9-D0B32D27C625}" type="parTrans" cxnId="{B6B63EC4-7869-48F0-BC5B-7678ED1BE891}">
      <dgm:prSet/>
      <dgm:spPr/>
      <dgm:t>
        <a:bodyPr/>
        <a:lstStyle/>
        <a:p>
          <a:endParaRPr lang="ru-RU"/>
        </a:p>
      </dgm:t>
    </dgm:pt>
    <dgm:pt modelId="{9B1E2258-0911-4FDB-B3A1-E781DB03983F}" type="sibTrans" cxnId="{B6B63EC4-7869-48F0-BC5B-7678ED1BE891}">
      <dgm:prSet custT="1"/>
      <dgm:spPr/>
      <dgm:t>
        <a:bodyPr/>
        <a:lstStyle/>
        <a:p>
          <a:endParaRPr lang="ru-RU"/>
        </a:p>
      </dgm:t>
    </dgm:pt>
    <dgm:pt modelId="{89C90C57-0AF9-46E8-A309-C7E85AEE8561}">
      <dgm:prSet phldrT="[Текст]" custT="1"/>
      <dgm:spPr/>
      <dgm:t>
        <a:bodyPr/>
        <a:lstStyle/>
        <a:p>
          <a:r>
            <a:rPr lang="ru-RU" sz="2800" dirty="0" smtClean="0"/>
            <a:t>Родной язык</a:t>
          </a:r>
          <a:endParaRPr lang="ru-RU" sz="2800" dirty="0"/>
        </a:p>
      </dgm:t>
    </dgm:pt>
    <dgm:pt modelId="{5065F9C3-E59F-4AD4-BE9E-DE13DB05F467}" type="parTrans" cxnId="{CCC9371B-503D-4E0C-9C3F-2B4027A3146C}">
      <dgm:prSet/>
      <dgm:spPr/>
      <dgm:t>
        <a:bodyPr/>
        <a:lstStyle/>
        <a:p>
          <a:endParaRPr lang="ru-RU"/>
        </a:p>
      </dgm:t>
    </dgm:pt>
    <dgm:pt modelId="{6825BEA7-CCF3-48DC-BA56-BBA09AE031A0}" type="sibTrans" cxnId="{CCC9371B-503D-4E0C-9C3F-2B4027A3146C}">
      <dgm:prSet/>
      <dgm:spPr/>
      <dgm:t>
        <a:bodyPr/>
        <a:lstStyle/>
        <a:p>
          <a:endParaRPr lang="ru-RU"/>
        </a:p>
      </dgm:t>
    </dgm:pt>
    <dgm:pt modelId="{5221E825-3BBD-4528-B872-73A8FC10C039}">
      <dgm:prSet phldrT="[Текст]" custT="1"/>
      <dgm:spPr/>
      <dgm:t>
        <a:bodyPr/>
        <a:lstStyle/>
        <a:p>
          <a:r>
            <a:rPr lang="ru-RU" sz="2800" dirty="0" smtClean="0"/>
            <a:t>Предмет</a:t>
          </a:r>
          <a:endParaRPr lang="ru-RU" sz="2800" dirty="0"/>
        </a:p>
      </dgm:t>
    </dgm:pt>
    <dgm:pt modelId="{71C79DDD-0370-4AA9-A2A7-869816A02FAB}" type="parTrans" cxnId="{402B6DB5-A1E0-48BE-8B30-91B63570002D}">
      <dgm:prSet/>
      <dgm:spPr/>
      <dgm:t>
        <a:bodyPr/>
        <a:lstStyle/>
        <a:p>
          <a:endParaRPr lang="ru-RU"/>
        </a:p>
      </dgm:t>
    </dgm:pt>
    <dgm:pt modelId="{F8586D7F-7866-4FE9-97C3-963D8054381F}" type="sibTrans" cxnId="{402B6DB5-A1E0-48BE-8B30-91B63570002D}">
      <dgm:prSet/>
      <dgm:spPr/>
      <dgm:t>
        <a:bodyPr/>
        <a:lstStyle/>
        <a:p>
          <a:endParaRPr lang="ru-RU"/>
        </a:p>
      </dgm:t>
    </dgm:pt>
    <dgm:pt modelId="{56794050-3AE7-46E3-8FB3-A467E87B3740}">
      <dgm:prSet phldrT="[Текст]" custT="1"/>
      <dgm:spPr/>
      <dgm:t>
        <a:bodyPr/>
        <a:lstStyle/>
        <a:p>
          <a:r>
            <a:rPr lang="ru-RU" sz="2800" dirty="0" smtClean="0"/>
            <a:t>Родные языки учащихся нашей школы</a:t>
          </a:r>
          <a:endParaRPr lang="ru-RU" sz="2800" dirty="0"/>
        </a:p>
      </dgm:t>
    </dgm:pt>
    <dgm:pt modelId="{78F87EAF-2386-456E-95D7-C2FE35F32ABB}" type="parTrans" cxnId="{DED87DD9-2E12-4AAC-87B0-694102F32128}">
      <dgm:prSet/>
      <dgm:spPr/>
      <dgm:t>
        <a:bodyPr/>
        <a:lstStyle/>
        <a:p>
          <a:endParaRPr lang="ru-RU"/>
        </a:p>
      </dgm:t>
    </dgm:pt>
    <dgm:pt modelId="{F756F316-A168-437A-A1FF-C9742D998E28}" type="sibTrans" cxnId="{DED87DD9-2E12-4AAC-87B0-694102F32128}">
      <dgm:prSet/>
      <dgm:spPr/>
      <dgm:t>
        <a:bodyPr/>
        <a:lstStyle/>
        <a:p>
          <a:endParaRPr lang="ru-RU"/>
        </a:p>
      </dgm:t>
    </dgm:pt>
    <dgm:pt modelId="{CF88E2E5-1290-4098-802E-3EBBA90BBEAB}">
      <dgm:prSet phldrT="[Текст]" custT="1"/>
      <dgm:spPr/>
      <dgm:t>
        <a:bodyPr/>
        <a:lstStyle/>
        <a:p>
          <a:r>
            <a:rPr lang="ru-RU" sz="2800" baseline="0" dirty="0" smtClean="0"/>
            <a:t>Цель</a:t>
          </a:r>
          <a:endParaRPr lang="ru-RU" sz="2800" baseline="0" dirty="0"/>
        </a:p>
      </dgm:t>
    </dgm:pt>
    <dgm:pt modelId="{589DC269-B1E0-4863-AECF-7C33BABCDFDA}" type="parTrans" cxnId="{7EE5B40E-5E34-45C0-9AC5-CBD612E37C34}">
      <dgm:prSet/>
      <dgm:spPr/>
      <dgm:t>
        <a:bodyPr/>
        <a:lstStyle/>
        <a:p>
          <a:endParaRPr lang="ru-RU"/>
        </a:p>
      </dgm:t>
    </dgm:pt>
    <dgm:pt modelId="{F3D67AC7-4F1D-4E42-BCB5-4FEE3D434C8B}" type="sibTrans" cxnId="{7EE5B40E-5E34-45C0-9AC5-CBD612E37C34}">
      <dgm:prSet custT="1"/>
      <dgm:spPr/>
      <dgm:t>
        <a:bodyPr/>
        <a:lstStyle/>
        <a:p>
          <a:endParaRPr lang="ru-RU"/>
        </a:p>
      </dgm:t>
    </dgm:pt>
    <dgm:pt modelId="{1ED44931-7855-4E32-B2DA-ED44572400D8}">
      <dgm:prSet phldrT="[Текст]" custT="1"/>
      <dgm:spPr/>
      <dgm:t>
        <a:bodyPr/>
        <a:lstStyle/>
        <a:p>
          <a:r>
            <a:rPr lang="ru-RU" sz="2800" dirty="0" smtClean="0"/>
            <a:t>вызвать интерес учащихся к своему родному языку и родным языкам одноклассников</a:t>
          </a:r>
          <a:endParaRPr lang="ru-RU" sz="2800" dirty="0"/>
        </a:p>
      </dgm:t>
    </dgm:pt>
    <dgm:pt modelId="{1E3546E8-B688-4735-AC80-483A08FC6FB8}" type="parTrans" cxnId="{D7467F46-574D-4BDE-B197-31CF9FD5CA85}">
      <dgm:prSet/>
      <dgm:spPr/>
      <dgm:t>
        <a:bodyPr/>
        <a:lstStyle/>
        <a:p>
          <a:endParaRPr lang="ru-RU"/>
        </a:p>
      </dgm:t>
    </dgm:pt>
    <dgm:pt modelId="{C9568F6A-AD73-4EE3-9831-CC5432F7A4D8}" type="sibTrans" cxnId="{D7467F46-574D-4BDE-B197-31CF9FD5CA85}">
      <dgm:prSet/>
      <dgm:spPr/>
      <dgm:t>
        <a:bodyPr/>
        <a:lstStyle/>
        <a:p>
          <a:endParaRPr lang="ru-RU"/>
        </a:p>
      </dgm:t>
    </dgm:pt>
    <dgm:pt modelId="{906F8A91-4CD9-49C5-9C00-A07F21F5DA90}" type="pres">
      <dgm:prSet presAssocID="{2CAA9870-1497-425F-999B-2255C3E1E03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C938A2-02DA-483B-9D67-A7F1679B0B91}" type="pres">
      <dgm:prSet presAssocID="{01A24376-B5DF-4348-BFC1-0C97E2659063}" presName="parentLin" presStyleCnt="0"/>
      <dgm:spPr/>
    </dgm:pt>
    <dgm:pt modelId="{D36DEC21-F789-4C36-8FBF-54268790C90D}" type="pres">
      <dgm:prSet presAssocID="{01A24376-B5DF-4348-BFC1-0C97E265906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5546C43-82A9-4B83-BE0A-CD9B936D6126}" type="pres">
      <dgm:prSet presAssocID="{01A24376-B5DF-4348-BFC1-0C97E265906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874859-A0B8-476E-90B6-93C7BB0CF0AA}" type="pres">
      <dgm:prSet presAssocID="{01A24376-B5DF-4348-BFC1-0C97E2659063}" presName="negativeSpace" presStyleCnt="0"/>
      <dgm:spPr/>
    </dgm:pt>
    <dgm:pt modelId="{6748E2A4-873D-4253-B19C-49B135DE7BC5}" type="pres">
      <dgm:prSet presAssocID="{01A24376-B5DF-4348-BFC1-0C97E2659063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D374A-7C87-4F06-975E-0F87CA48CC98}" type="pres">
      <dgm:prSet presAssocID="{9B1E2258-0911-4FDB-B3A1-E781DB03983F}" presName="spaceBetweenRectangles" presStyleCnt="0"/>
      <dgm:spPr/>
    </dgm:pt>
    <dgm:pt modelId="{D506A711-DBCD-4B7B-8CF6-ED5872CB8200}" type="pres">
      <dgm:prSet presAssocID="{5221E825-3BBD-4528-B872-73A8FC10C039}" presName="parentLin" presStyleCnt="0"/>
      <dgm:spPr/>
    </dgm:pt>
    <dgm:pt modelId="{633BEBC0-F4CC-42C5-AACF-0C860C3A8379}" type="pres">
      <dgm:prSet presAssocID="{5221E825-3BBD-4528-B872-73A8FC10C03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F8FC2A2-2162-4CB9-A9B0-FD02BE3469FF}" type="pres">
      <dgm:prSet presAssocID="{5221E825-3BBD-4528-B872-73A8FC10C03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EE490-7605-4BED-878D-D5A33B67AF29}" type="pres">
      <dgm:prSet presAssocID="{5221E825-3BBD-4528-B872-73A8FC10C039}" presName="negativeSpace" presStyleCnt="0"/>
      <dgm:spPr/>
    </dgm:pt>
    <dgm:pt modelId="{F73CA080-066B-43A9-9C4F-C56EE21427B6}" type="pres">
      <dgm:prSet presAssocID="{5221E825-3BBD-4528-B872-73A8FC10C039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C14151-4474-4724-8873-1DD9C129F61E}" type="pres">
      <dgm:prSet presAssocID="{F8586D7F-7866-4FE9-97C3-963D8054381F}" presName="spaceBetweenRectangles" presStyleCnt="0"/>
      <dgm:spPr/>
    </dgm:pt>
    <dgm:pt modelId="{41EB4FAD-98E0-44E9-A2D6-3A4EF06CE4AB}" type="pres">
      <dgm:prSet presAssocID="{CF88E2E5-1290-4098-802E-3EBBA90BBEAB}" presName="parentLin" presStyleCnt="0"/>
      <dgm:spPr/>
    </dgm:pt>
    <dgm:pt modelId="{8E32BB8C-E831-402E-BF8A-97FC345A790B}" type="pres">
      <dgm:prSet presAssocID="{CF88E2E5-1290-4098-802E-3EBBA90BBEA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937529E-5768-4F83-9ACD-9836FB288F0C}" type="pres">
      <dgm:prSet presAssocID="{CF88E2E5-1290-4098-802E-3EBBA90BBEA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FEEC6E-F70C-415A-B07B-12F600629B22}" type="pres">
      <dgm:prSet presAssocID="{CF88E2E5-1290-4098-802E-3EBBA90BBEAB}" presName="negativeSpace" presStyleCnt="0"/>
      <dgm:spPr/>
    </dgm:pt>
    <dgm:pt modelId="{738C017D-4FF6-488B-A082-01541569979A}" type="pres">
      <dgm:prSet presAssocID="{CF88E2E5-1290-4098-802E-3EBBA90BBEA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4E47DB-464D-4995-A616-CBE7B5F9B36F}" type="presOf" srcId="{CF88E2E5-1290-4098-802E-3EBBA90BBEAB}" destId="{E937529E-5768-4F83-9ACD-9836FB288F0C}" srcOrd="1" destOrd="0" presId="urn:microsoft.com/office/officeart/2005/8/layout/list1"/>
    <dgm:cxn modelId="{37078DAD-8A6F-4BEE-9FBA-14B5FF4771B8}" type="presOf" srcId="{5221E825-3BBD-4528-B872-73A8FC10C039}" destId="{1F8FC2A2-2162-4CB9-A9B0-FD02BE3469FF}" srcOrd="1" destOrd="0" presId="urn:microsoft.com/office/officeart/2005/8/layout/list1"/>
    <dgm:cxn modelId="{DED87DD9-2E12-4AAC-87B0-694102F32128}" srcId="{5221E825-3BBD-4528-B872-73A8FC10C039}" destId="{56794050-3AE7-46E3-8FB3-A467E87B3740}" srcOrd="0" destOrd="0" parTransId="{78F87EAF-2386-456E-95D7-C2FE35F32ABB}" sibTransId="{F756F316-A168-437A-A1FF-C9742D998E28}"/>
    <dgm:cxn modelId="{3EB93EC2-9BDC-424B-875F-625E957E71BA}" type="presOf" srcId="{01A24376-B5DF-4348-BFC1-0C97E2659063}" destId="{D36DEC21-F789-4C36-8FBF-54268790C90D}" srcOrd="0" destOrd="0" presId="urn:microsoft.com/office/officeart/2005/8/layout/list1"/>
    <dgm:cxn modelId="{D4D7C1D2-601D-4BDC-ACA2-ABC2EDCE3AC8}" type="presOf" srcId="{5221E825-3BBD-4528-B872-73A8FC10C039}" destId="{633BEBC0-F4CC-42C5-AACF-0C860C3A8379}" srcOrd="0" destOrd="0" presId="urn:microsoft.com/office/officeart/2005/8/layout/list1"/>
    <dgm:cxn modelId="{D7467F46-574D-4BDE-B197-31CF9FD5CA85}" srcId="{CF88E2E5-1290-4098-802E-3EBBA90BBEAB}" destId="{1ED44931-7855-4E32-B2DA-ED44572400D8}" srcOrd="0" destOrd="0" parTransId="{1E3546E8-B688-4735-AC80-483A08FC6FB8}" sibTransId="{C9568F6A-AD73-4EE3-9831-CC5432F7A4D8}"/>
    <dgm:cxn modelId="{64C7A126-A2AA-408E-AD07-9D88DE0C9408}" type="presOf" srcId="{2CAA9870-1497-425F-999B-2255C3E1E030}" destId="{906F8A91-4CD9-49C5-9C00-A07F21F5DA90}" srcOrd="0" destOrd="0" presId="urn:microsoft.com/office/officeart/2005/8/layout/list1"/>
    <dgm:cxn modelId="{FD089A73-CEF9-4D09-9BA5-FCE8FFAFB8D7}" type="presOf" srcId="{89C90C57-0AF9-46E8-A309-C7E85AEE8561}" destId="{6748E2A4-873D-4253-B19C-49B135DE7BC5}" srcOrd="0" destOrd="0" presId="urn:microsoft.com/office/officeart/2005/8/layout/list1"/>
    <dgm:cxn modelId="{94DB1C24-BD30-47FF-8776-9DCFF95B0D5A}" type="presOf" srcId="{1ED44931-7855-4E32-B2DA-ED44572400D8}" destId="{738C017D-4FF6-488B-A082-01541569979A}" srcOrd="0" destOrd="0" presId="urn:microsoft.com/office/officeart/2005/8/layout/list1"/>
    <dgm:cxn modelId="{144ED520-52B7-43EE-99AE-E03F30E15B9F}" type="presOf" srcId="{CF88E2E5-1290-4098-802E-3EBBA90BBEAB}" destId="{8E32BB8C-E831-402E-BF8A-97FC345A790B}" srcOrd="0" destOrd="0" presId="urn:microsoft.com/office/officeart/2005/8/layout/list1"/>
    <dgm:cxn modelId="{B6B63EC4-7869-48F0-BC5B-7678ED1BE891}" srcId="{2CAA9870-1497-425F-999B-2255C3E1E030}" destId="{01A24376-B5DF-4348-BFC1-0C97E2659063}" srcOrd="0" destOrd="0" parTransId="{7CEFE9DC-A97E-4D25-BBD9-D0B32D27C625}" sibTransId="{9B1E2258-0911-4FDB-B3A1-E781DB03983F}"/>
    <dgm:cxn modelId="{28CFDC1C-4630-4689-BFC7-1E15222E9CF9}" type="presOf" srcId="{56794050-3AE7-46E3-8FB3-A467E87B3740}" destId="{F73CA080-066B-43A9-9C4F-C56EE21427B6}" srcOrd="0" destOrd="0" presId="urn:microsoft.com/office/officeart/2005/8/layout/list1"/>
    <dgm:cxn modelId="{402B6DB5-A1E0-48BE-8B30-91B63570002D}" srcId="{2CAA9870-1497-425F-999B-2255C3E1E030}" destId="{5221E825-3BBD-4528-B872-73A8FC10C039}" srcOrd="1" destOrd="0" parTransId="{71C79DDD-0370-4AA9-A2A7-869816A02FAB}" sibTransId="{F8586D7F-7866-4FE9-97C3-963D8054381F}"/>
    <dgm:cxn modelId="{CCC9371B-503D-4E0C-9C3F-2B4027A3146C}" srcId="{01A24376-B5DF-4348-BFC1-0C97E2659063}" destId="{89C90C57-0AF9-46E8-A309-C7E85AEE8561}" srcOrd="0" destOrd="0" parTransId="{5065F9C3-E59F-4AD4-BE9E-DE13DB05F467}" sibTransId="{6825BEA7-CCF3-48DC-BA56-BBA09AE031A0}"/>
    <dgm:cxn modelId="{7EE5B40E-5E34-45C0-9AC5-CBD612E37C34}" srcId="{2CAA9870-1497-425F-999B-2255C3E1E030}" destId="{CF88E2E5-1290-4098-802E-3EBBA90BBEAB}" srcOrd="2" destOrd="0" parTransId="{589DC269-B1E0-4863-AECF-7C33BABCDFDA}" sibTransId="{F3D67AC7-4F1D-4E42-BCB5-4FEE3D434C8B}"/>
    <dgm:cxn modelId="{652900BB-6021-416E-99F7-C79C8B62ADDA}" type="presOf" srcId="{01A24376-B5DF-4348-BFC1-0C97E2659063}" destId="{15546C43-82A9-4B83-BE0A-CD9B936D6126}" srcOrd="1" destOrd="0" presId="urn:microsoft.com/office/officeart/2005/8/layout/list1"/>
    <dgm:cxn modelId="{6F545BBD-216A-464F-A41E-1E9E1BB61606}" type="presParOf" srcId="{906F8A91-4CD9-49C5-9C00-A07F21F5DA90}" destId="{3AC938A2-02DA-483B-9D67-A7F1679B0B91}" srcOrd="0" destOrd="0" presId="urn:microsoft.com/office/officeart/2005/8/layout/list1"/>
    <dgm:cxn modelId="{7933301F-F89B-464A-B7F9-027FB7510563}" type="presParOf" srcId="{3AC938A2-02DA-483B-9D67-A7F1679B0B91}" destId="{D36DEC21-F789-4C36-8FBF-54268790C90D}" srcOrd="0" destOrd="0" presId="urn:microsoft.com/office/officeart/2005/8/layout/list1"/>
    <dgm:cxn modelId="{6C5237C7-1E50-4ABB-B2E4-B796AC22D01B}" type="presParOf" srcId="{3AC938A2-02DA-483B-9D67-A7F1679B0B91}" destId="{15546C43-82A9-4B83-BE0A-CD9B936D6126}" srcOrd="1" destOrd="0" presId="urn:microsoft.com/office/officeart/2005/8/layout/list1"/>
    <dgm:cxn modelId="{ED989161-7195-4614-B622-292A06FB2F13}" type="presParOf" srcId="{906F8A91-4CD9-49C5-9C00-A07F21F5DA90}" destId="{8E874859-A0B8-476E-90B6-93C7BB0CF0AA}" srcOrd="1" destOrd="0" presId="urn:microsoft.com/office/officeart/2005/8/layout/list1"/>
    <dgm:cxn modelId="{C8C6C18A-1F75-44F4-AD53-054D99968396}" type="presParOf" srcId="{906F8A91-4CD9-49C5-9C00-A07F21F5DA90}" destId="{6748E2A4-873D-4253-B19C-49B135DE7BC5}" srcOrd="2" destOrd="0" presId="urn:microsoft.com/office/officeart/2005/8/layout/list1"/>
    <dgm:cxn modelId="{14FFDC0F-183B-46DE-B2AE-374CD3DE248A}" type="presParOf" srcId="{906F8A91-4CD9-49C5-9C00-A07F21F5DA90}" destId="{A1ED374A-7C87-4F06-975E-0F87CA48CC98}" srcOrd="3" destOrd="0" presId="urn:microsoft.com/office/officeart/2005/8/layout/list1"/>
    <dgm:cxn modelId="{9F857E3A-AE91-4950-A6A8-1C873F0B6FB0}" type="presParOf" srcId="{906F8A91-4CD9-49C5-9C00-A07F21F5DA90}" destId="{D506A711-DBCD-4B7B-8CF6-ED5872CB8200}" srcOrd="4" destOrd="0" presId="urn:microsoft.com/office/officeart/2005/8/layout/list1"/>
    <dgm:cxn modelId="{9981BD1E-9C6B-4D1C-B8E7-AECCC76F2A4C}" type="presParOf" srcId="{D506A711-DBCD-4B7B-8CF6-ED5872CB8200}" destId="{633BEBC0-F4CC-42C5-AACF-0C860C3A8379}" srcOrd="0" destOrd="0" presId="urn:microsoft.com/office/officeart/2005/8/layout/list1"/>
    <dgm:cxn modelId="{52BD4CA7-0D18-4128-B3BD-326A76597900}" type="presParOf" srcId="{D506A711-DBCD-4B7B-8CF6-ED5872CB8200}" destId="{1F8FC2A2-2162-4CB9-A9B0-FD02BE3469FF}" srcOrd="1" destOrd="0" presId="urn:microsoft.com/office/officeart/2005/8/layout/list1"/>
    <dgm:cxn modelId="{E7C33F50-77CB-4A2F-914A-23006BB5F114}" type="presParOf" srcId="{906F8A91-4CD9-49C5-9C00-A07F21F5DA90}" destId="{CEBEE490-7605-4BED-878D-D5A33B67AF29}" srcOrd="5" destOrd="0" presId="urn:microsoft.com/office/officeart/2005/8/layout/list1"/>
    <dgm:cxn modelId="{0E1D5795-CD0C-41BB-A2CD-B042DAC146FC}" type="presParOf" srcId="{906F8A91-4CD9-49C5-9C00-A07F21F5DA90}" destId="{F73CA080-066B-43A9-9C4F-C56EE21427B6}" srcOrd="6" destOrd="0" presId="urn:microsoft.com/office/officeart/2005/8/layout/list1"/>
    <dgm:cxn modelId="{213F5003-10FE-4272-BCA2-6E450D6AC59F}" type="presParOf" srcId="{906F8A91-4CD9-49C5-9C00-A07F21F5DA90}" destId="{B8C14151-4474-4724-8873-1DD9C129F61E}" srcOrd="7" destOrd="0" presId="urn:microsoft.com/office/officeart/2005/8/layout/list1"/>
    <dgm:cxn modelId="{A412BC23-57FE-4293-B422-E5D6EE0483EE}" type="presParOf" srcId="{906F8A91-4CD9-49C5-9C00-A07F21F5DA90}" destId="{41EB4FAD-98E0-44E9-A2D6-3A4EF06CE4AB}" srcOrd="8" destOrd="0" presId="urn:microsoft.com/office/officeart/2005/8/layout/list1"/>
    <dgm:cxn modelId="{94DE4D31-440B-4518-8039-C481DD219B55}" type="presParOf" srcId="{41EB4FAD-98E0-44E9-A2D6-3A4EF06CE4AB}" destId="{8E32BB8C-E831-402E-BF8A-97FC345A790B}" srcOrd="0" destOrd="0" presId="urn:microsoft.com/office/officeart/2005/8/layout/list1"/>
    <dgm:cxn modelId="{6E05D4E1-A786-4F36-8687-82422658EE18}" type="presParOf" srcId="{41EB4FAD-98E0-44E9-A2D6-3A4EF06CE4AB}" destId="{E937529E-5768-4F83-9ACD-9836FB288F0C}" srcOrd="1" destOrd="0" presId="urn:microsoft.com/office/officeart/2005/8/layout/list1"/>
    <dgm:cxn modelId="{87A51E3C-A05F-4A4E-8769-8B3E50ED35AF}" type="presParOf" srcId="{906F8A91-4CD9-49C5-9C00-A07F21F5DA90}" destId="{B3FEEC6E-F70C-415A-B07B-12F600629B22}" srcOrd="9" destOrd="0" presId="urn:microsoft.com/office/officeart/2005/8/layout/list1"/>
    <dgm:cxn modelId="{DE9BF1B1-0895-44E3-A329-733450C7E83F}" type="presParOf" srcId="{906F8A91-4CD9-49C5-9C00-A07F21F5DA90}" destId="{738C017D-4FF6-488B-A082-01541569979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BA56355-297D-40F4-880C-1C74F68C1F7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90A941-C339-46CF-A8BE-114C4AF27A4E}">
      <dgm:prSet phldrT="[Текст]" custT="1"/>
      <dgm:spPr/>
      <dgm:t>
        <a:bodyPr/>
        <a:lstStyle/>
        <a:p>
          <a:r>
            <a:rPr lang="ru-RU" sz="2400" dirty="0"/>
            <a:t>алтайская </a:t>
          </a:r>
          <a:r>
            <a:rPr lang="ru-RU" sz="2400" dirty="0" smtClean="0"/>
            <a:t>семья</a:t>
          </a:r>
          <a:endParaRPr lang="ru-RU" sz="2400" dirty="0"/>
        </a:p>
      </dgm:t>
    </dgm:pt>
    <dgm:pt modelId="{4F036551-D68A-4C94-90A1-C0B5AC22658A}" type="parTrans" cxnId="{382E3EDB-0C78-4A10-B876-D08DC895A167}">
      <dgm:prSet/>
      <dgm:spPr/>
      <dgm:t>
        <a:bodyPr/>
        <a:lstStyle/>
        <a:p>
          <a:endParaRPr lang="ru-RU"/>
        </a:p>
      </dgm:t>
    </dgm:pt>
    <dgm:pt modelId="{D716D880-A66A-4E00-A8F0-EFCA9B91D504}" type="sibTrans" cxnId="{382E3EDB-0C78-4A10-B876-D08DC895A167}">
      <dgm:prSet/>
      <dgm:spPr/>
      <dgm:t>
        <a:bodyPr/>
        <a:lstStyle/>
        <a:p>
          <a:endParaRPr lang="ru-RU"/>
        </a:p>
      </dgm:t>
    </dgm:pt>
    <dgm:pt modelId="{3BB88E5D-2DC7-4F20-B5D8-7C2C2FC49F0B}">
      <dgm:prSet phldrT="[Текст]"/>
      <dgm:spPr/>
      <dgm:t>
        <a:bodyPr/>
        <a:lstStyle/>
        <a:p>
          <a:r>
            <a:rPr lang="ru-RU" dirty="0" smtClean="0"/>
            <a:t>чувашский язык</a:t>
          </a:r>
          <a:endParaRPr lang="ru-RU" dirty="0"/>
        </a:p>
      </dgm:t>
    </dgm:pt>
    <dgm:pt modelId="{4E0C6A4D-7351-41FF-99F1-FAFD64EA4FFA}" type="parTrans" cxnId="{85286EDF-C359-4D20-BDD7-9508D5A66E17}">
      <dgm:prSet/>
      <dgm:spPr/>
      <dgm:t>
        <a:bodyPr/>
        <a:lstStyle/>
        <a:p>
          <a:endParaRPr lang="ru-RU"/>
        </a:p>
      </dgm:t>
    </dgm:pt>
    <dgm:pt modelId="{A2422D06-509C-453C-A63E-D5AC41EE9958}" type="sibTrans" cxnId="{85286EDF-C359-4D20-BDD7-9508D5A66E17}">
      <dgm:prSet/>
      <dgm:spPr/>
      <dgm:t>
        <a:bodyPr/>
        <a:lstStyle/>
        <a:p>
          <a:endParaRPr lang="ru-RU"/>
        </a:p>
      </dgm:t>
    </dgm:pt>
    <dgm:pt modelId="{359B773F-FE55-42CC-816D-EA74774126AB}" type="pres">
      <dgm:prSet presAssocID="{ABA56355-297D-40F4-880C-1C74F68C1F7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32565F-A74C-4C7D-924B-45462AE270D3}" type="pres">
      <dgm:prSet presAssocID="{5690A941-C339-46CF-A8BE-114C4AF27A4E}" presName="root1" presStyleCnt="0"/>
      <dgm:spPr/>
    </dgm:pt>
    <dgm:pt modelId="{46C6EB50-7110-418E-8CE4-267C236A092C}" type="pres">
      <dgm:prSet presAssocID="{5690A941-C339-46CF-A8BE-114C4AF27A4E}" presName="LevelOneTextNode" presStyleLbl="node0" presStyleIdx="0" presStyleCnt="1" custScaleX="110909" custScaleY="1096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46D305-7338-4E45-806C-7A7023D6DEB4}" type="pres">
      <dgm:prSet presAssocID="{5690A941-C339-46CF-A8BE-114C4AF27A4E}" presName="level2hierChild" presStyleCnt="0"/>
      <dgm:spPr/>
    </dgm:pt>
    <dgm:pt modelId="{2A91D5D0-3917-4045-9887-CF0347A35796}" type="pres">
      <dgm:prSet presAssocID="{4E0C6A4D-7351-41FF-99F1-FAFD64EA4FFA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C64A3327-29CC-4ACD-9877-73EE2C54E36C}" type="pres">
      <dgm:prSet presAssocID="{4E0C6A4D-7351-41FF-99F1-FAFD64EA4FFA}" presName="connTx" presStyleLbl="parChTrans1D2" presStyleIdx="0" presStyleCnt="1"/>
      <dgm:spPr/>
      <dgm:t>
        <a:bodyPr/>
        <a:lstStyle/>
        <a:p>
          <a:endParaRPr lang="ru-RU"/>
        </a:p>
      </dgm:t>
    </dgm:pt>
    <dgm:pt modelId="{44C18883-DC5F-44A6-A44D-AEB85C3EB998}" type="pres">
      <dgm:prSet presAssocID="{3BB88E5D-2DC7-4F20-B5D8-7C2C2FC49F0B}" presName="root2" presStyleCnt="0"/>
      <dgm:spPr/>
    </dgm:pt>
    <dgm:pt modelId="{7D0C95EA-187F-463E-8A0F-5C18DF2683B4}" type="pres">
      <dgm:prSet presAssocID="{3BB88E5D-2DC7-4F20-B5D8-7C2C2FC49F0B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FF99C1-A0F9-4545-86CF-B543B6C3EDE3}" type="pres">
      <dgm:prSet presAssocID="{3BB88E5D-2DC7-4F20-B5D8-7C2C2FC49F0B}" presName="level3hierChild" presStyleCnt="0"/>
      <dgm:spPr/>
    </dgm:pt>
  </dgm:ptLst>
  <dgm:cxnLst>
    <dgm:cxn modelId="{64452B1A-51C4-44AC-AEB1-4544F0A0F3F6}" type="presOf" srcId="{3BB88E5D-2DC7-4F20-B5D8-7C2C2FC49F0B}" destId="{7D0C95EA-187F-463E-8A0F-5C18DF2683B4}" srcOrd="0" destOrd="0" presId="urn:microsoft.com/office/officeart/2008/layout/HorizontalMultiLevelHierarchy"/>
    <dgm:cxn modelId="{9107493E-5ED3-4B5C-A9DA-85DE5F109260}" type="presOf" srcId="{4E0C6A4D-7351-41FF-99F1-FAFD64EA4FFA}" destId="{C64A3327-29CC-4ACD-9877-73EE2C54E36C}" srcOrd="1" destOrd="0" presId="urn:microsoft.com/office/officeart/2008/layout/HorizontalMultiLevelHierarchy"/>
    <dgm:cxn modelId="{382E3EDB-0C78-4A10-B876-D08DC895A167}" srcId="{ABA56355-297D-40F4-880C-1C74F68C1F72}" destId="{5690A941-C339-46CF-A8BE-114C4AF27A4E}" srcOrd="0" destOrd="0" parTransId="{4F036551-D68A-4C94-90A1-C0B5AC22658A}" sibTransId="{D716D880-A66A-4E00-A8F0-EFCA9B91D504}"/>
    <dgm:cxn modelId="{C45F0F32-15CF-4179-A60E-2E85A7524741}" type="presOf" srcId="{5690A941-C339-46CF-A8BE-114C4AF27A4E}" destId="{46C6EB50-7110-418E-8CE4-267C236A092C}" srcOrd="0" destOrd="0" presId="urn:microsoft.com/office/officeart/2008/layout/HorizontalMultiLevelHierarchy"/>
    <dgm:cxn modelId="{6FE5951A-C2C7-497F-A8C0-D0F72819FB2C}" type="presOf" srcId="{4E0C6A4D-7351-41FF-99F1-FAFD64EA4FFA}" destId="{2A91D5D0-3917-4045-9887-CF0347A35796}" srcOrd="0" destOrd="0" presId="urn:microsoft.com/office/officeart/2008/layout/HorizontalMultiLevelHierarchy"/>
    <dgm:cxn modelId="{F234CBDD-C255-4ACC-B499-0850CC44A8C4}" type="presOf" srcId="{ABA56355-297D-40F4-880C-1C74F68C1F72}" destId="{359B773F-FE55-42CC-816D-EA74774126AB}" srcOrd="0" destOrd="0" presId="urn:microsoft.com/office/officeart/2008/layout/HorizontalMultiLevelHierarchy"/>
    <dgm:cxn modelId="{85286EDF-C359-4D20-BDD7-9508D5A66E17}" srcId="{5690A941-C339-46CF-A8BE-114C4AF27A4E}" destId="{3BB88E5D-2DC7-4F20-B5D8-7C2C2FC49F0B}" srcOrd="0" destOrd="0" parTransId="{4E0C6A4D-7351-41FF-99F1-FAFD64EA4FFA}" sibTransId="{A2422D06-509C-453C-A63E-D5AC41EE9958}"/>
    <dgm:cxn modelId="{BE2DA649-90EE-4D05-98C3-2C7961307DB4}" type="presParOf" srcId="{359B773F-FE55-42CC-816D-EA74774126AB}" destId="{F832565F-A74C-4C7D-924B-45462AE270D3}" srcOrd="0" destOrd="0" presId="urn:microsoft.com/office/officeart/2008/layout/HorizontalMultiLevelHierarchy"/>
    <dgm:cxn modelId="{1C8CB3E5-667E-4296-B431-CCE5B77621B9}" type="presParOf" srcId="{F832565F-A74C-4C7D-924B-45462AE270D3}" destId="{46C6EB50-7110-418E-8CE4-267C236A092C}" srcOrd="0" destOrd="0" presId="urn:microsoft.com/office/officeart/2008/layout/HorizontalMultiLevelHierarchy"/>
    <dgm:cxn modelId="{4B2A350D-AE15-4FDC-90A4-73DF807291B9}" type="presParOf" srcId="{F832565F-A74C-4C7D-924B-45462AE270D3}" destId="{4846D305-7338-4E45-806C-7A7023D6DEB4}" srcOrd="1" destOrd="0" presId="urn:microsoft.com/office/officeart/2008/layout/HorizontalMultiLevelHierarchy"/>
    <dgm:cxn modelId="{E74ECD12-1A09-49F8-BEF8-18478135603F}" type="presParOf" srcId="{4846D305-7338-4E45-806C-7A7023D6DEB4}" destId="{2A91D5D0-3917-4045-9887-CF0347A35796}" srcOrd="0" destOrd="0" presId="urn:microsoft.com/office/officeart/2008/layout/HorizontalMultiLevelHierarchy"/>
    <dgm:cxn modelId="{62983286-AB22-4A9A-821B-7CE3EFBAB1C7}" type="presParOf" srcId="{2A91D5D0-3917-4045-9887-CF0347A35796}" destId="{C64A3327-29CC-4ACD-9877-73EE2C54E36C}" srcOrd="0" destOrd="0" presId="urn:microsoft.com/office/officeart/2008/layout/HorizontalMultiLevelHierarchy"/>
    <dgm:cxn modelId="{CA292977-E43E-4B02-8307-F61ECFF761B8}" type="presParOf" srcId="{4846D305-7338-4E45-806C-7A7023D6DEB4}" destId="{44C18883-DC5F-44A6-A44D-AEB85C3EB998}" srcOrd="1" destOrd="0" presId="urn:microsoft.com/office/officeart/2008/layout/HorizontalMultiLevelHierarchy"/>
    <dgm:cxn modelId="{90ADC3D9-7800-4AE0-BB1A-DAFA93EAC504}" type="presParOf" srcId="{44C18883-DC5F-44A6-A44D-AEB85C3EB998}" destId="{7D0C95EA-187F-463E-8A0F-5C18DF2683B4}" srcOrd="0" destOrd="0" presId="urn:microsoft.com/office/officeart/2008/layout/HorizontalMultiLevelHierarchy"/>
    <dgm:cxn modelId="{F3902477-597A-4E64-B189-AD7D5E388F9E}" type="presParOf" srcId="{44C18883-DC5F-44A6-A44D-AEB85C3EB998}" destId="{43FF99C1-A0F9-4545-86CF-B543B6C3EDE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C382DA2-AB1D-4003-93BF-6DAD5DA9CF1D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9B337A-0EDB-40B0-BD05-A94D8E1BCE93}">
      <dgm:prSet phldrT="[Текст]" custT="1"/>
      <dgm:spPr/>
      <dgm:t>
        <a:bodyPr/>
        <a:lstStyle/>
        <a:p>
          <a:r>
            <a:rPr lang="ru-RU" sz="3200" dirty="0" smtClean="0"/>
            <a:t>Синтетические</a:t>
          </a:r>
          <a:endParaRPr lang="ru-RU" sz="3200" dirty="0"/>
        </a:p>
      </dgm:t>
    </dgm:pt>
    <dgm:pt modelId="{A235D767-7ADB-4178-BBB7-979D511522C2}" type="parTrans" cxnId="{BE69C5B4-A714-4228-B55C-BA52CAB00E63}">
      <dgm:prSet/>
      <dgm:spPr/>
      <dgm:t>
        <a:bodyPr/>
        <a:lstStyle/>
        <a:p>
          <a:endParaRPr lang="ru-RU"/>
        </a:p>
      </dgm:t>
    </dgm:pt>
    <dgm:pt modelId="{6A62BC51-58B2-4694-9B6F-56E8E5209DF0}" type="sibTrans" cxnId="{BE69C5B4-A714-4228-B55C-BA52CAB00E63}">
      <dgm:prSet/>
      <dgm:spPr/>
      <dgm:t>
        <a:bodyPr/>
        <a:lstStyle/>
        <a:p>
          <a:endParaRPr lang="ru-RU"/>
        </a:p>
      </dgm:t>
    </dgm:pt>
    <dgm:pt modelId="{4D0F865D-CC4B-47B2-B091-C0E6DFA60EE5}">
      <dgm:prSet phldrT="[Текст]"/>
      <dgm:spPr/>
      <dgm:t>
        <a:bodyPr/>
        <a:lstStyle/>
        <a:p>
          <a:r>
            <a:rPr lang="ru-RU" dirty="0" smtClean="0"/>
            <a:t>Аналитические</a:t>
          </a:r>
          <a:endParaRPr lang="ru-RU" dirty="0"/>
        </a:p>
      </dgm:t>
    </dgm:pt>
    <dgm:pt modelId="{B309FF3A-2B22-4AB6-BB65-1A301FE5681A}" type="parTrans" cxnId="{C9C6D8A1-1172-4BD8-ACC2-E53E1089EFBB}">
      <dgm:prSet/>
      <dgm:spPr/>
      <dgm:t>
        <a:bodyPr/>
        <a:lstStyle/>
        <a:p>
          <a:endParaRPr lang="ru-RU"/>
        </a:p>
      </dgm:t>
    </dgm:pt>
    <dgm:pt modelId="{C3F97C36-E58A-43EF-AF37-223011A06157}" type="sibTrans" cxnId="{C9C6D8A1-1172-4BD8-ACC2-E53E1089EFBB}">
      <dgm:prSet/>
      <dgm:spPr/>
      <dgm:t>
        <a:bodyPr/>
        <a:lstStyle/>
        <a:p>
          <a:endParaRPr lang="ru-RU"/>
        </a:p>
      </dgm:t>
    </dgm:pt>
    <dgm:pt modelId="{62F851D6-0239-4FDA-BC0A-65A43E402A3D}">
      <dgm:prSet phldrT="[Текст]" custT="1"/>
      <dgm:spPr/>
      <dgm:t>
        <a:bodyPr/>
        <a:lstStyle/>
        <a:p>
          <a:r>
            <a:rPr lang="ru-RU" sz="2000" baseline="0" dirty="0" smtClean="0"/>
            <a:t>флективные</a:t>
          </a:r>
          <a:endParaRPr lang="ru-RU" sz="2000" baseline="0" dirty="0"/>
        </a:p>
      </dgm:t>
    </dgm:pt>
    <dgm:pt modelId="{89D4C700-29D5-44F3-8C82-12A07D6BED58}" type="parTrans" cxnId="{3C839BEC-C7E0-4E1C-B521-959DE6842640}">
      <dgm:prSet/>
      <dgm:spPr/>
      <dgm:t>
        <a:bodyPr/>
        <a:lstStyle/>
        <a:p>
          <a:endParaRPr lang="ru-RU"/>
        </a:p>
      </dgm:t>
    </dgm:pt>
    <dgm:pt modelId="{C71123AC-EA39-4AB1-90B9-9FC600F34361}" type="sibTrans" cxnId="{3C839BEC-C7E0-4E1C-B521-959DE6842640}">
      <dgm:prSet/>
      <dgm:spPr/>
      <dgm:t>
        <a:bodyPr/>
        <a:lstStyle/>
        <a:p>
          <a:endParaRPr lang="ru-RU"/>
        </a:p>
      </dgm:t>
    </dgm:pt>
    <dgm:pt modelId="{32D6B113-7FF3-4AF8-8FF0-81DBE3D33FCF}">
      <dgm:prSet phldrT="[Текст]" custT="1"/>
      <dgm:spPr/>
      <dgm:t>
        <a:bodyPr/>
        <a:lstStyle/>
        <a:p>
          <a:r>
            <a:rPr lang="ru-RU" sz="2000" baseline="0" dirty="0" smtClean="0"/>
            <a:t>агглютинативные</a:t>
          </a:r>
          <a:endParaRPr lang="ru-RU" sz="2000" baseline="0" dirty="0"/>
        </a:p>
      </dgm:t>
    </dgm:pt>
    <dgm:pt modelId="{572585A6-6251-408E-ACD9-F676E9D0B293}" type="parTrans" cxnId="{DD0AA5AE-4990-4A21-B601-E8BC34411120}">
      <dgm:prSet/>
      <dgm:spPr/>
      <dgm:t>
        <a:bodyPr/>
        <a:lstStyle/>
        <a:p>
          <a:endParaRPr lang="ru-RU"/>
        </a:p>
      </dgm:t>
    </dgm:pt>
    <dgm:pt modelId="{67C369C1-840D-42CE-8A62-4E1F8F444B55}" type="sibTrans" cxnId="{DD0AA5AE-4990-4A21-B601-E8BC34411120}">
      <dgm:prSet/>
      <dgm:spPr/>
      <dgm:t>
        <a:bodyPr/>
        <a:lstStyle/>
        <a:p>
          <a:endParaRPr lang="ru-RU"/>
        </a:p>
      </dgm:t>
    </dgm:pt>
    <dgm:pt modelId="{50B90577-3B47-425F-ABC4-1167DF1A5A8D}">
      <dgm:prSet phldrT="[Текст]" custT="1"/>
      <dgm:spPr/>
      <dgm:t>
        <a:bodyPr/>
        <a:lstStyle/>
        <a:p>
          <a:pPr algn="l"/>
          <a:r>
            <a:rPr lang="ru-RU" sz="2400" dirty="0" smtClean="0"/>
            <a:t>русский</a:t>
          </a:r>
        </a:p>
        <a:p>
          <a:pPr algn="l"/>
          <a:r>
            <a:rPr lang="ru-RU" sz="2400" dirty="0" smtClean="0"/>
            <a:t> украинский</a:t>
          </a:r>
          <a:endParaRPr lang="ru-RU" sz="2400" dirty="0"/>
        </a:p>
      </dgm:t>
    </dgm:pt>
    <dgm:pt modelId="{823EA9A5-6619-4222-AE37-33EA0059E37D}" type="parTrans" cxnId="{C8BDFD10-22DA-4028-A978-9D9FA70D6D39}">
      <dgm:prSet/>
      <dgm:spPr/>
      <dgm:t>
        <a:bodyPr/>
        <a:lstStyle/>
        <a:p>
          <a:endParaRPr lang="ru-RU"/>
        </a:p>
      </dgm:t>
    </dgm:pt>
    <dgm:pt modelId="{C223F805-B48A-4A02-9B80-6B0C6F2CDFD2}" type="sibTrans" cxnId="{C8BDFD10-22DA-4028-A978-9D9FA70D6D39}">
      <dgm:prSet/>
      <dgm:spPr/>
      <dgm:t>
        <a:bodyPr/>
        <a:lstStyle/>
        <a:p>
          <a:endParaRPr lang="ru-RU"/>
        </a:p>
      </dgm:t>
    </dgm:pt>
    <dgm:pt modelId="{DC298B24-39E9-4E2B-ADDE-C20573F7C410}">
      <dgm:prSet phldrT="[Текст]" custT="1"/>
      <dgm:spPr/>
      <dgm:t>
        <a:bodyPr/>
        <a:lstStyle/>
        <a:p>
          <a:r>
            <a:rPr lang="ru-RU" sz="2800" baseline="0" dirty="0" smtClean="0"/>
            <a:t>армянский</a:t>
          </a:r>
        </a:p>
        <a:p>
          <a:r>
            <a:rPr lang="ru-RU" sz="2800" baseline="0" dirty="0" smtClean="0"/>
            <a:t> чувашский</a:t>
          </a:r>
          <a:endParaRPr lang="ru-RU" sz="2800" baseline="0" dirty="0"/>
        </a:p>
      </dgm:t>
    </dgm:pt>
    <dgm:pt modelId="{C00C250E-C6CA-4DF2-8C61-FA2A5A1F6A5F}" type="parTrans" cxnId="{A92C107E-6BAD-437C-8D4E-857C079276CC}">
      <dgm:prSet/>
      <dgm:spPr/>
      <dgm:t>
        <a:bodyPr/>
        <a:lstStyle/>
        <a:p>
          <a:endParaRPr lang="ru-RU"/>
        </a:p>
      </dgm:t>
    </dgm:pt>
    <dgm:pt modelId="{AB55A8A5-1A4E-4744-B739-8487B03BCC08}" type="sibTrans" cxnId="{A92C107E-6BAD-437C-8D4E-857C079276CC}">
      <dgm:prSet/>
      <dgm:spPr/>
      <dgm:t>
        <a:bodyPr/>
        <a:lstStyle/>
        <a:p>
          <a:endParaRPr lang="ru-RU"/>
        </a:p>
      </dgm:t>
    </dgm:pt>
    <dgm:pt modelId="{8C50B4EB-469C-4767-8924-36B81A429071}">
      <dgm:prSet phldrT="[Текст]" custT="1"/>
      <dgm:spPr/>
      <dgm:t>
        <a:bodyPr/>
        <a:lstStyle/>
        <a:p>
          <a:r>
            <a:rPr lang="ru-RU" sz="2800" baseline="0" dirty="0" smtClean="0"/>
            <a:t>урду</a:t>
          </a:r>
          <a:endParaRPr lang="ru-RU" sz="2800" baseline="0" dirty="0"/>
        </a:p>
      </dgm:t>
    </dgm:pt>
    <dgm:pt modelId="{42E02C8E-1720-487C-BD85-4C1D58CB0299}" type="parTrans" cxnId="{1AFF9256-8EE3-492C-B6F3-5F96A1CFC6FB}">
      <dgm:prSet/>
      <dgm:spPr/>
      <dgm:t>
        <a:bodyPr/>
        <a:lstStyle/>
        <a:p>
          <a:endParaRPr lang="ru-RU"/>
        </a:p>
      </dgm:t>
    </dgm:pt>
    <dgm:pt modelId="{6CFB6DF9-3AE4-4DC6-9EA3-B7A209433BAE}" type="sibTrans" cxnId="{1AFF9256-8EE3-492C-B6F3-5F96A1CFC6FB}">
      <dgm:prSet/>
      <dgm:spPr/>
      <dgm:t>
        <a:bodyPr/>
        <a:lstStyle/>
        <a:p>
          <a:endParaRPr lang="ru-RU"/>
        </a:p>
      </dgm:t>
    </dgm:pt>
    <dgm:pt modelId="{41AF488B-B093-45CE-BD33-25EAA0D2225E}">
      <dgm:prSet phldrT="[Текст]"/>
      <dgm:spPr/>
      <dgm:t>
        <a:bodyPr/>
        <a:lstStyle/>
        <a:p>
          <a:r>
            <a:rPr lang="ru-RU" dirty="0" smtClean="0"/>
            <a:t>Смешанный тип</a:t>
          </a:r>
          <a:endParaRPr lang="ru-RU" dirty="0"/>
        </a:p>
      </dgm:t>
    </dgm:pt>
    <dgm:pt modelId="{79C19515-7161-462D-A834-C23A4AA1AF28}" type="parTrans" cxnId="{D95F16E3-502F-424E-9CF1-E102F08925BE}">
      <dgm:prSet/>
      <dgm:spPr/>
      <dgm:t>
        <a:bodyPr/>
        <a:lstStyle/>
        <a:p>
          <a:endParaRPr lang="ru-RU"/>
        </a:p>
      </dgm:t>
    </dgm:pt>
    <dgm:pt modelId="{67447B24-2751-47C2-86AF-3660C3BE151F}" type="sibTrans" cxnId="{D95F16E3-502F-424E-9CF1-E102F08925BE}">
      <dgm:prSet/>
      <dgm:spPr/>
      <dgm:t>
        <a:bodyPr/>
        <a:lstStyle/>
        <a:p>
          <a:endParaRPr lang="ru-RU"/>
        </a:p>
      </dgm:t>
    </dgm:pt>
    <dgm:pt modelId="{FEDA3542-AE92-4CD8-97CA-485F4EF5F482}">
      <dgm:prSet phldrT="[Текст]"/>
      <dgm:spPr/>
      <dgm:t>
        <a:bodyPr/>
        <a:lstStyle/>
        <a:p>
          <a:r>
            <a:rPr lang="ru-RU" dirty="0" smtClean="0"/>
            <a:t>немецкий</a:t>
          </a:r>
        </a:p>
        <a:p>
          <a:r>
            <a:rPr lang="ru-RU" dirty="0" smtClean="0"/>
            <a:t> чеченский</a:t>
          </a:r>
        </a:p>
        <a:p>
          <a:r>
            <a:rPr lang="ru-RU" dirty="0" smtClean="0"/>
            <a:t> аварский </a:t>
          </a:r>
        </a:p>
        <a:p>
          <a:r>
            <a:rPr lang="ru-RU" dirty="0" smtClean="0"/>
            <a:t>лезгинский</a:t>
          </a:r>
        </a:p>
        <a:p>
          <a:r>
            <a:rPr lang="ru-RU" dirty="0" smtClean="0"/>
            <a:t>карельский</a:t>
          </a:r>
          <a:endParaRPr lang="ru-RU" dirty="0"/>
        </a:p>
      </dgm:t>
    </dgm:pt>
    <dgm:pt modelId="{3C446BF1-7EFC-4FFA-8283-FED548D6789A}" type="parTrans" cxnId="{122F6A9F-3EFC-4501-81AB-DA9C7DC8F371}">
      <dgm:prSet/>
      <dgm:spPr/>
      <dgm:t>
        <a:bodyPr/>
        <a:lstStyle/>
        <a:p>
          <a:endParaRPr lang="ru-RU"/>
        </a:p>
      </dgm:t>
    </dgm:pt>
    <dgm:pt modelId="{CE21D5A4-185C-4065-8189-378932501CEE}" type="sibTrans" cxnId="{122F6A9F-3EFC-4501-81AB-DA9C7DC8F371}">
      <dgm:prSet/>
      <dgm:spPr/>
      <dgm:t>
        <a:bodyPr/>
        <a:lstStyle/>
        <a:p>
          <a:endParaRPr lang="ru-RU"/>
        </a:p>
      </dgm:t>
    </dgm:pt>
    <dgm:pt modelId="{48DEBA0D-5493-44AD-A179-015C9FB86F89}" type="pres">
      <dgm:prSet presAssocID="{6C382DA2-AB1D-4003-93BF-6DAD5DA9CF1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DCDB45-8D14-4A99-9E18-4081AC24C587}" type="pres">
      <dgm:prSet presAssocID="{4F9B337A-0EDB-40B0-BD05-A94D8E1BCE93}" presName="vertOne" presStyleCnt="0"/>
      <dgm:spPr/>
    </dgm:pt>
    <dgm:pt modelId="{60086AB2-75F5-4183-AB55-C9DE19D33AF4}" type="pres">
      <dgm:prSet presAssocID="{4F9B337A-0EDB-40B0-BD05-A94D8E1BCE93}" presName="txOn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666275-DC1F-4C1B-AFCD-416227E9E971}" type="pres">
      <dgm:prSet presAssocID="{4F9B337A-0EDB-40B0-BD05-A94D8E1BCE93}" presName="parTransOne" presStyleCnt="0"/>
      <dgm:spPr/>
    </dgm:pt>
    <dgm:pt modelId="{07ADD6A6-C193-4709-807A-6CFCA18B21A1}" type="pres">
      <dgm:prSet presAssocID="{4F9B337A-0EDB-40B0-BD05-A94D8E1BCE93}" presName="horzOne" presStyleCnt="0"/>
      <dgm:spPr/>
    </dgm:pt>
    <dgm:pt modelId="{01C003CD-B4B7-4669-9A96-D45E9F36BA20}" type="pres">
      <dgm:prSet presAssocID="{32D6B113-7FF3-4AF8-8FF0-81DBE3D33FCF}" presName="vertTwo" presStyleCnt="0"/>
      <dgm:spPr/>
    </dgm:pt>
    <dgm:pt modelId="{B140E742-2F85-4F35-B6EB-BD12E4840445}" type="pres">
      <dgm:prSet presAssocID="{32D6B113-7FF3-4AF8-8FF0-81DBE3D33FCF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5D41B8-37CF-44AF-96DB-AC2309F072D0}" type="pres">
      <dgm:prSet presAssocID="{32D6B113-7FF3-4AF8-8FF0-81DBE3D33FCF}" presName="parTransTwo" presStyleCnt="0"/>
      <dgm:spPr/>
    </dgm:pt>
    <dgm:pt modelId="{4D5FC9C2-D175-43A6-9CAD-F0E6F72D7E0C}" type="pres">
      <dgm:prSet presAssocID="{32D6B113-7FF3-4AF8-8FF0-81DBE3D33FCF}" presName="horzTwo" presStyleCnt="0"/>
      <dgm:spPr/>
    </dgm:pt>
    <dgm:pt modelId="{D651BC75-09E8-4B55-A0FB-8918150F2FEC}" type="pres">
      <dgm:prSet presAssocID="{DC298B24-39E9-4E2B-ADDE-C20573F7C410}" presName="vertThree" presStyleCnt="0"/>
      <dgm:spPr/>
    </dgm:pt>
    <dgm:pt modelId="{B3C9F087-6C28-4F06-B3C0-372D47A9C1C4}" type="pres">
      <dgm:prSet presAssocID="{DC298B24-39E9-4E2B-ADDE-C20573F7C410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15328C-DC92-41C1-82D0-C2706F7C0D1A}" type="pres">
      <dgm:prSet presAssocID="{DC298B24-39E9-4E2B-ADDE-C20573F7C410}" presName="horzThree" presStyleCnt="0"/>
      <dgm:spPr/>
    </dgm:pt>
    <dgm:pt modelId="{29AC8719-79F1-4196-8308-B1AF83D0F95E}" type="pres">
      <dgm:prSet presAssocID="{67C369C1-840D-42CE-8A62-4E1F8F444B55}" presName="sibSpaceTwo" presStyleCnt="0"/>
      <dgm:spPr/>
    </dgm:pt>
    <dgm:pt modelId="{7AE555AB-5BCA-4489-8BBE-B37866FC72A0}" type="pres">
      <dgm:prSet presAssocID="{62F851D6-0239-4FDA-BC0A-65A43E402A3D}" presName="vertTwo" presStyleCnt="0"/>
      <dgm:spPr/>
    </dgm:pt>
    <dgm:pt modelId="{6FF54D79-A37E-474B-8910-0272F63704E5}" type="pres">
      <dgm:prSet presAssocID="{62F851D6-0239-4FDA-BC0A-65A43E402A3D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975166-2A51-4FA4-B8E9-A98F6B9D9025}" type="pres">
      <dgm:prSet presAssocID="{62F851D6-0239-4FDA-BC0A-65A43E402A3D}" presName="parTransTwo" presStyleCnt="0"/>
      <dgm:spPr/>
    </dgm:pt>
    <dgm:pt modelId="{0A4D6FD5-3531-4308-B283-176F05526C97}" type="pres">
      <dgm:prSet presAssocID="{62F851D6-0239-4FDA-BC0A-65A43E402A3D}" presName="horzTwo" presStyleCnt="0"/>
      <dgm:spPr/>
    </dgm:pt>
    <dgm:pt modelId="{D0E869D6-3B54-4E8B-9B8D-362A53E8612E}" type="pres">
      <dgm:prSet presAssocID="{50B90577-3B47-425F-ABC4-1167DF1A5A8D}" presName="vertThree" presStyleCnt="0"/>
      <dgm:spPr/>
    </dgm:pt>
    <dgm:pt modelId="{5ECDD4D3-EB93-4DE7-BA36-9BA810C36743}" type="pres">
      <dgm:prSet presAssocID="{50B90577-3B47-425F-ABC4-1167DF1A5A8D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D1667C-7FF6-4B76-9D0B-17C818F60CC0}" type="pres">
      <dgm:prSet presAssocID="{50B90577-3B47-425F-ABC4-1167DF1A5A8D}" presName="horzThree" presStyleCnt="0"/>
      <dgm:spPr/>
    </dgm:pt>
    <dgm:pt modelId="{D3FBFE30-ABC5-474A-807A-007F0390E1AD}" type="pres">
      <dgm:prSet presAssocID="{6A62BC51-58B2-4694-9B6F-56E8E5209DF0}" presName="sibSpaceOne" presStyleCnt="0"/>
      <dgm:spPr/>
    </dgm:pt>
    <dgm:pt modelId="{44880D3A-8D25-433C-95C8-3D8B72E62B6B}" type="pres">
      <dgm:prSet presAssocID="{4D0F865D-CC4B-47B2-B091-C0E6DFA60EE5}" presName="vertOne" presStyleCnt="0"/>
      <dgm:spPr/>
    </dgm:pt>
    <dgm:pt modelId="{246EA9FF-B7A6-44E5-8501-98A4106F8409}" type="pres">
      <dgm:prSet presAssocID="{4D0F865D-CC4B-47B2-B091-C0E6DFA60EE5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AB32A1-64E8-4F49-A75B-4532B9AEF2B6}" type="pres">
      <dgm:prSet presAssocID="{4D0F865D-CC4B-47B2-B091-C0E6DFA60EE5}" presName="parTransOne" presStyleCnt="0"/>
      <dgm:spPr/>
    </dgm:pt>
    <dgm:pt modelId="{8CB4AAA4-98ED-42C8-952F-FEC927B721EB}" type="pres">
      <dgm:prSet presAssocID="{4D0F865D-CC4B-47B2-B091-C0E6DFA60EE5}" presName="horzOne" presStyleCnt="0"/>
      <dgm:spPr/>
    </dgm:pt>
    <dgm:pt modelId="{FF01ABB4-9EBA-48D0-917D-013E8FD54F02}" type="pres">
      <dgm:prSet presAssocID="{8C50B4EB-469C-4767-8924-36B81A429071}" presName="vertTwo" presStyleCnt="0"/>
      <dgm:spPr/>
    </dgm:pt>
    <dgm:pt modelId="{E609FBDC-F84A-4AD8-B1E3-C39EB74143F9}" type="pres">
      <dgm:prSet presAssocID="{8C50B4EB-469C-4767-8924-36B81A429071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1F99D4-B814-4E76-92B6-F0225726A03D}" type="pres">
      <dgm:prSet presAssocID="{8C50B4EB-469C-4767-8924-36B81A429071}" presName="horzTwo" presStyleCnt="0"/>
      <dgm:spPr/>
    </dgm:pt>
    <dgm:pt modelId="{EED12E07-91F2-428C-9443-BD16682678A4}" type="pres">
      <dgm:prSet presAssocID="{C3F97C36-E58A-43EF-AF37-223011A06157}" presName="sibSpaceOne" presStyleCnt="0"/>
      <dgm:spPr/>
    </dgm:pt>
    <dgm:pt modelId="{FF95E451-F317-4114-939A-7246CA495BD7}" type="pres">
      <dgm:prSet presAssocID="{41AF488B-B093-45CE-BD33-25EAA0D2225E}" presName="vertOne" presStyleCnt="0"/>
      <dgm:spPr/>
    </dgm:pt>
    <dgm:pt modelId="{3909E995-ED34-4BAD-9FF5-22EFA799500F}" type="pres">
      <dgm:prSet presAssocID="{41AF488B-B093-45CE-BD33-25EAA0D2225E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5217AB-BC9D-4E00-B5A5-79C1B2A9C187}" type="pres">
      <dgm:prSet presAssocID="{41AF488B-B093-45CE-BD33-25EAA0D2225E}" presName="parTransOne" presStyleCnt="0"/>
      <dgm:spPr/>
    </dgm:pt>
    <dgm:pt modelId="{DB3FF69A-2BC9-4B85-A3A8-0EA1EA5F51DF}" type="pres">
      <dgm:prSet presAssocID="{41AF488B-B093-45CE-BD33-25EAA0D2225E}" presName="horzOne" presStyleCnt="0"/>
      <dgm:spPr/>
    </dgm:pt>
    <dgm:pt modelId="{832DAFA0-0B2B-497B-91F2-06E828DF8DE6}" type="pres">
      <dgm:prSet presAssocID="{FEDA3542-AE92-4CD8-97CA-485F4EF5F482}" presName="vertTwo" presStyleCnt="0"/>
      <dgm:spPr/>
    </dgm:pt>
    <dgm:pt modelId="{D5478848-0BB0-4C08-8ECF-4DA4CAEE8816}" type="pres">
      <dgm:prSet presAssocID="{FEDA3542-AE92-4CD8-97CA-485F4EF5F482}" presName="txTwo" presStyleLbl="node2" presStyleIdx="3" presStyleCnt="4" custScaleX="80552" custScaleY="283455" custLinFactNeighborX="-6752" custLinFactNeighborY="79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199178-96F8-4890-929F-8DA38E8C7166}" type="pres">
      <dgm:prSet presAssocID="{FEDA3542-AE92-4CD8-97CA-485F4EF5F482}" presName="horzTwo" presStyleCnt="0"/>
      <dgm:spPr/>
    </dgm:pt>
  </dgm:ptLst>
  <dgm:cxnLst>
    <dgm:cxn modelId="{C8BDFD10-22DA-4028-A978-9D9FA70D6D39}" srcId="{62F851D6-0239-4FDA-BC0A-65A43E402A3D}" destId="{50B90577-3B47-425F-ABC4-1167DF1A5A8D}" srcOrd="0" destOrd="0" parTransId="{823EA9A5-6619-4222-AE37-33EA0059E37D}" sibTransId="{C223F805-B48A-4A02-9B80-6B0C6F2CDFD2}"/>
    <dgm:cxn modelId="{D95F16E3-502F-424E-9CF1-E102F08925BE}" srcId="{6C382DA2-AB1D-4003-93BF-6DAD5DA9CF1D}" destId="{41AF488B-B093-45CE-BD33-25EAA0D2225E}" srcOrd="2" destOrd="0" parTransId="{79C19515-7161-462D-A834-C23A4AA1AF28}" sibTransId="{67447B24-2751-47C2-86AF-3660C3BE151F}"/>
    <dgm:cxn modelId="{A92C107E-6BAD-437C-8D4E-857C079276CC}" srcId="{32D6B113-7FF3-4AF8-8FF0-81DBE3D33FCF}" destId="{DC298B24-39E9-4E2B-ADDE-C20573F7C410}" srcOrd="0" destOrd="0" parTransId="{C00C250E-C6CA-4DF2-8C61-FA2A5A1F6A5F}" sibTransId="{AB55A8A5-1A4E-4744-B739-8487B03BCC08}"/>
    <dgm:cxn modelId="{B7D2A9D1-F16B-4772-A8EE-83FA6268CE63}" type="presOf" srcId="{41AF488B-B093-45CE-BD33-25EAA0D2225E}" destId="{3909E995-ED34-4BAD-9FF5-22EFA799500F}" srcOrd="0" destOrd="0" presId="urn:microsoft.com/office/officeart/2005/8/layout/hierarchy4"/>
    <dgm:cxn modelId="{1AFF9256-8EE3-492C-B6F3-5F96A1CFC6FB}" srcId="{4D0F865D-CC4B-47B2-B091-C0E6DFA60EE5}" destId="{8C50B4EB-469C-4767-8924-36B81A429071}" srcOrd="0" destOrd="0" parTransId="{42E02C8E-1720-487C-BD85-4C1D58CB0299}" sibTransId="{6CFB6DF9-3AE4-4DC6-9EA3-B7A209433BAE}"/>
    <dgm:cxn modelId="{3C839BEC-C7E0-4E1C-B521-959DE6842640}" srcId="{4F9B337A-0EDB-40B0-BD05-A94D8E1BCE93}" destId="{62F851D6-0239-4FDA-BC0A-65A43E402A3D}" srcOrd="1" destOrd="0" parTransId="{89D4C700-29D5-44F3-8C82-12A07D6BED58}" sibTransId="{C71123AC-EA39-4AB1-90B9-9FC600F34361}"/>
    <dgm:cxn modelId="{3DA71AB9-AF2D-4846-924F-85F8E8A84829}" type="presOf" srcId="{32D6B113-7FF3-4AF8-8FF0-81DBE3D33FCF}" destId="{B140E742-2F85-4F35-B6EB-BD12E4840445}" srcOrd="0" destOrd="0" presId="urn:microsoft.com/office/officeart/2005/8/layout/hierarchy4"/>
    <dgm:cxn modelId="{7D485670-6CD3-4F32-A194-014552E1D5FA}" type="presOf" srcId="{50B90577-3B47-425F-ABC4-1167DF1A5A8D}" destId="{5ECDD4D3-EB93-4DE7-BA36-9BA810C36743}" srcOrd="0" destOrd="0" presId="urn:microsoft.com/office/officeart/2005/8/layout/hierarchy4"/>
    <dgm:cxn modelId="{BE69C5B4-A714-4228-B55C-BA52CAB00E63}" srcId="{6C382DA2-AB1D-4003-93BF-6DAD5DA9CF1D}" destId="{4F9B337A-0EDB-40B0-BD05-A94D8E1BCE93}" srcOrd="0" destOrd="0" parTransId="{A235D767-7ADB-4178-BBB7-979D511522C2}" sibTransId="{6A62BC51-58B2-4694-9B6F-56E8E5209DF0}"/>
    <dgm:cxn modelId="{C9C6D8A1-1172-4BD8-ACC2-E53E1089EFBB}" srcId="{6C382DA2-AB1D-4003-93BF-6DAD5DA9CF1D}" destId="{4D0F865D-CC4B-47B2-B091-C0E6DFA60EE5}" srcOrd="1" destOrd="0" parTransId="{B309FF3A-2B22-4AB6-BB65-1A301FE5681A}" sibTransId="{C3F97C36-E58A-43EF-AF37-223011A06157}"/>
    <dgm:cxn modelId="{C4DA6155-086D-4917-B1E9-B1A80F8B849A}" type="presOf" srcId="{6C382DA2-AB1D-4003-93BF-6DAD5DA9CF1D}" destId="{48DEBA0D-5493-44AD-A179-015C9FB86F89}" srcOrd="0" destOrd="0" presId="urn:microsoft.com/office/officeart/2005/8/layout/hierarchy4"/>
    <dgm:cxn modelId="{67EED08D-943E-4F2F-A764-9D9B05A7ADA9}" type="presOf" srcId="{62F851D6-0239-4FDA-BC0A-65A43E402A3D}" destId="{6FF54D79-A37E-474B-8910-0272F63704E5}" srcOrd="0" destOrd="0" presId="urn:microsoft.com/office/officeart/2005/8/layout/hierarchy4"/>
    <dgm:cxn modelId="{51628069-CDFB-4CCE-AD41-DE1599273011}" type="presOf" srcId="{DC298B24-39E9-4E2B-ADDE-C20573F7C410}" destId="{B3C9F087-6C28-4F06-B3C0-372D47A9C1C4}" srcOrd="0" destOrd="0" presId="urn:microsoft.com/office/officeart/2005/8/layout/hierarchy4"/>
    <dgm:cxn modelId="{46D94684-88DB-4187-AC0C-3100CB150F52}" type="presOf" srcId="{4D0F865D-CC4B-47B2-B091-C0E6DFA60EE5}" destId="{246EA9FF-B7A6-44E5-8501-98A4106F8409}" srcOrd="0" destOrd="0" presId="urn:microsoft.com/office/officeart/2005/8/layout/hierarchy4"/>
    <dgm:cxn modelId="{DD0AA5AE-4990-4A21-B601-E8BC34411120}" srcId="{4F9B337A-0EDB-40B0-BD05-A94D8E1BCE93}" destId="{32D6B113-7FF3-4AF8-8FF0-81DBE3D33FCF}" srcOrd="0" destOrd="0" parTransId="{572585A6-6251-408E-ACD9-F676E9D0B293}" sibTransId="{67C369C1-840D-42CE-8A62-4E1F8F444B55}"/>
    <dgm:cxn modelId="{20D93618-074B-4807-AB1F-1A0FCCBC403B}" type="presOf" srcId="{FEDA3542-AE92-4CD8-97CA-485F4EF5F482}" destId="{D5478848-0BB0-4C08-8ECF-4DA4CAEE8816}" srcOrd="0" destOrd="0" presId="urn:microsoft.com/office/officeart/2005/8/layout/hierarchy4"/>
    <dgm:cxn modelId="{AF885EBE-8CB4-466D-8DB9-F835E3176CB9}" type="presOf" srcId="{8C50B4EB-469C-4767-8924-36B81A429071}" destId="{E609FBDC-F84A-4AD8-B1E3-C39EB74143F9}" srcOrd="0" destOrd="0" presId="urn:microsoft.com/office/officeart/2005/8/layout/hierarchy4"/>
    <dgm:cxn modelId="{122F6A9F-3EFC-4501-81AB-DA9C7DC8F371}" srcId="{41AF488B-B093-45CE-BD33-25EAA0D2225E}" destId="{FEDA3542-AE92-4CD8-97CA-485F4EF5F482}" srcOrd="0" destOrd="0" parTransId="{3C446BF1-7EFC-4FFA-8283-FED548D6789A}" sibTransId="{CE21D5A4-185C-4065-8189-378932501CEE}"/>
    <dgm:cxn modelId="{03738855-79A7-4121-8A4C-7C14730A3256}" type="presOf" srcId="{4F9B337A-0EDB-40B0-BD05-A94D8E1BCE93}" destId="{60086AB2-75F5-4183-AB55-C9DE19D33AF4}" srcOrd="0" destOrd="0" presId="urn:microsoft.com/office/officeart/2005/8/layout/hierarchy4"/>
    <dgm:cxn modelId="{7B56C2CB-3EC2-4C2C-AB71-1A26DA81C237}" type="presParOf" srcId="{48DEBA0D-5493-44AD-A179-015C9FB86F89}" destId="{20DCDB45-8D14-4A99-9E18-4081AC24C587}" srcOrd="0" destOrd="0" presId="urn:microsoft.com/office/officeart/2005/8/layout/hierarchy4"/>
    <dgm:cxn modelId="{5BFC7A81-8C0D-4A11-A608-A85A6CAE7E74}" type="presParOf" srcId="{20DCDB45-8D14-4A99-9E18-4081AC24C587}" destId="{60086AB2-75F5-4183-AB55-C9DE19D33AF4}" srcOrd="0" destOrd="0" presId="urn:microsoft.com/office/officeart/2005/8/layout/hierarchy4"/>
    <dgm:cxn modelId="{C3F6AA22-6F03-429B-90EF-7A9E9912983F}" type="presParOf" srcId="{20DCDB45-8D14-4A99-9E18-4081AC24C587}" destId="{3C666275-DC1F-4C1B-AFCD-416227E9E971}" srcOrd="1" destOrd="0" presId="urn:microsoft.com/office/officeart/2005/8/layout/hierarchy4"/>
    <dgm:cxn modelId="{99D87428-563B-4DB1-8B5F-F529C5888765}" type="presParOf" srcId="{20DCDB45-8D14-4A99-9E18-4081AC24C587}" destId="{07ADD6A6-C193-4709-807A-6CFCA18B21A1}" srcOrd="2" destOrd="0" presId="urn:microsoft.com/office/officeart/2005/8/layout/hierarchy4"/>
    <dgm:cxn modelId="{104FFA12-238E-46D8-BCA7-02E0E1542AE4}" type="presParOf" srcId="{07ADD6A6-C193-4709-807A-6CFCA18B21A1}" destId="{01C003CD-B4B7-4669-9A96-D45E9F36BA20}" srcOrd="0" destOrd="0" presId="urn:microsoft.com/office/officeart/2005/8/layout/hierarchy4"/>
    <dgm:cxn modelId="{93A6C5BA-64CA-4AA6-BF32-1066FA118888}" type="presParOf" srcId="{01C003CD-B4B7-4669-9A96-D45E9F36BA20}" destId="{B140E742-2F85-4F35-B6EB-BD12E4840445}" srcOrd="0" destOrd="0" presId="urn:microsoft.com/office/officeart/2005/8/layout/hierarchy4"/>
    <dgm:cxn modelId="{D692152A-9D7F-4B00-99BE-1ABB7E624944}" type="presParOf" srcId="{01C003CD-B4B7-4669-9A96-D45E9F36BA20}" destId="{A15D41B8-37CF-44AF-96DB-AC2309F072D0}" srcOrd="1" destOrd="0" presId="urn:microsoft.com/office/officeart/2005/8/layout/hierarchy4"/>
    <dgm:cxn modelId="{547F7B12-6A71-4A5C-9CD0-1F18552C5852}" type="presParOf" srcId="{01C003CD-B4B7-4669-9A96-D45E9F36BA20}" destId="{4D5FC9C2-D175-43A6-9CAD-F0E6F72D7E0C}" srcOrd="2" destOrd="0" presId="urn:microsoft.com/office/officeart/2005/8/layout/hierarchy4"/>
    <dgm:cxn modelId="{416DF2E1-E7F0-44D8-B27D-26705F133C27}" type="presParOf" srcId="{4D5FC9C2-D175-43A6-9CAD-F0E6F72D7E0C}" destId="{D651BC75-09E8-4B55-A0FB-8918150F2FEC}" srcOrd="0" destOrd="0" presId="urn:microsoft.com/office/officeart/2005/8/layout/hierarchy4"/>
    <dgm:cxn modelId="{85BDB13A-4862-40F6-AAEA-19A71BA79145}" type="presParOf" srcId="{D651BC75-09E8-4B55-A0FB-8918150F2FEC}" destId="{B3C9F087-6C28-4F06-B3C0-372D47A9C1C4}" srcOrd="0" destOrd="0" presId="urn:microsoft.com/office/officeart/2005/8/layout/hierarchy4"/>
    <dgm:cxn modelId="{FBF83192-FC80-4A1B-9461-44BE8F89140D}" type="presParOf" srcId="{D651BC75-09E8-4B55-A0FB-8918150F2FEC}" destId="{7D15328C-DC92-41C1-82D0-C2706F7C0D1A}" srcOrd="1" destOrd="0" presId="urn:microsoft.com/office/officeart/2005/8/layout/hierarchy4"/>
    <dgm:cxn modelId="{FAEF7715-F504-4E3B-8C40-63966CEC1295}" type="presParOf" srcId="{07ADD6A6-C193-4709-807A-6CFCA18B21A1}" destId="{29AC8719-79F1-4196-8308-B1AF83D0F95E}" srcOrd="1" destOrd="0" presId="urn:microsoft.com/office/officeart/2005/8/layout/hierarchy4"/>
    <dgm:cxn modelId="{7CD8D3E6-F05E-4614-BC17-606D6F42FD49}" type="presParOf" srcId="{07ADD6A6-C193-4709-807A-6CFCA18B21A1}" destId="{7AE555AB-5BCA-4489-8BBE-B37866FC72A0}" srcOrd="2" destOrd="0" presId="urn:microsoft.com/office/officeart/2005/8/layout/hierarchy4"/>
    <dgm:cxn modelId="{1F39F289-78B2-4B3D-983E-3F66F6641330}" type="presParOf" srcId="{7AE555AB-5BCA-4489-8BBE-B37866FC72A0}" destId="{6FF54D79-A37E-474B-8910-0272F63704E5}" srcOrd="0" destOrd="0" presId="urn:microsoft.com/office/officeart/2005/8/layout/hierarchy4"/>
    <dgm:cxn modelId="{072B9E0C-FDB4-49DC-9747-846076C7AF58}" type="presParOf" srcId="{7AE555AB-5BCA-4489-8BBE-B37866FC72A0}" destId="{DE975166-2A51-4FA4-B8E9-A98F6B9D9025}" srcOrd="1" destOrd="0" presId="urn:microsoft.com/office/officeart/2005/8/layout/hierarchy4"/>
    <dgm:cxn modelId="{5D275FEA-107C-4653-96EB-9A1B015A0A2A}" type="presParOf" srcId="{7AE555AB-5BCA-4489-8BBE-B37866FC72A0}" destId="{0A4D6FD5-3531-4308-B283-176F05526C97}" srcOrd="2" destOrd="0" presId="urn:microsoft.com/office/officeart/2005/8/layout/hierarchy4"/>
    <dgm:cxn modelId="{3261B861-CA5D-46AF-8700-674C18A5DD57}" type="presParOf" srcId="{0A4D6FD5-3531-4308-B283-176F05526C97}" destId="{D0E869D6-3B54-4E8B-9B8D-362A53E8612E}" srcOrd="0" destOrd="0" presId="urn:microsoft.com/office/officeart/2005/8/layout/hierarchy4"/>
    <dgm:cxn modelId="{98E4D700-A586-40F2-9456-2913156B9FE6}" type="presParOf" srcId="{D0E869D6-3B54-4E8B-9B8D-362A53E8612E}" destId="{5ECDD4D3-EB93-4DE7-BA36-9BA810C36743}" srcOrd="0" destOrd="0" presId="urn:microsoft.com/office/officeart/2005/8/layout/hierarchy4"/>
    <dgm:cxn modelId="{C930020F-1DF0-453E-8128-ED0A5283937D}" type="presParOf" srcId="{D0E869D6-3B54-4E8B-9B8D-362A53E8612E}" destId="{AAD1667C-7FF6-4B76-9D0B-17C818F60CC0}" srcOrd="1" destOrd="0" presId="urn:microsoft.com/office/officeart/2005/8/layout/hierarchy4"/>
    <dgm:cxn modelId="{14DF10D1-C42F-4F2D-8091-4826040519E0}" type="presParOf" srcId="{48DEBA0D-5493-44AD-A179-015C9FB86F89}" destId="{D3FBFE30-ABC5-474A-807A-007F0390E1AD}" srcOrd="1" destOrd="0" presId="urn:microsoft.com/office/officeart/2005/8/layout/hierarchy4"/>
    <dgm:cxn modelId="{FBAAE3E2-3F06-45B7-B138-BCD1641EFCA3}" type="presParOf" srcId="{48DEBA0D-5493-44AD-A179-015C9FB86F89}" destId="{44880D3A-8D25-433C-95C8-3D8B72E62B6B}" srcOrd="2" destOrd="0" presId="urn:microsoft.com/office/officeart/2005/8/layout/hierarchy4"/>
    <dgm:cxn modelId="{F2228618-16AF-47F6-81F9-79BDA552ECA3}" type="presParOf" srcId="{44880D3A-8D25-433C-95C8-3D8B72E62B6B}" destId="{246EA9FF-B7A6-44E5-8501-98A4106F8409}" srcOrd="0" destOrd="0" presId="urn:microsoft.com/office/officeart/2005/8/layout/hierarchy4"/>
    <dgm:cxn modelId="{F51A92CD-50C1-46C6-BA11-641899288398}" type="presParOf" srcId="{44880D3A-8D25-433C-95C8-3D8B72E62B6B}" destId="{AFAB32A1-64E8-4F49-A75B-4532B9AEF2B6}" srcOrd="1" destOrd="0" presId="urn:microsoft.com/office/officeart/2005/8/layout/hierarchy4"/>
    <dgm:cxn modelId="{2E7489EA-7748-4CF7-9691-8572D5C43E72}" type="presParOf" srcId="{44880D3A-8D25-433C-95C8-3D8B72E62B6B}" destId="{8CB4AAA4-98ED-42C8-952F-FEC927B721EB}" srcOrd="2" destOrd="0" presId="urn:microsoft.com/office/officeart/2005/8/layout/hierarchy4"/>
    <dgm:cxn modelId="{DF2BDC94-EEFA-47BE-B486-CC06693377B0}" type="presParOf" srcId="{8CB4AAA4-98ED-42C8-952F-FEC927B721EB}" destId="{FF01ABB4-9EBA-48D0-917D-013E8FD54F02}" srcOrd="0" destOrd="0" presId="urn:microsoft.com/office/officeart/2005/8/layout/hierarchy4"/>
    <dgm:cxn modelId="{F24FFE8B-6E2D-4BDF-9460-F6B971C648E7}" type="presParOf" srcId="{FF01ABB4-9EBA-48D0-917D-013E8FD54F02}" destId="{E609FBDC-F84A-4AD8-B1E3-C39EB74143F9}" srcOrd="0" destOrd="0" presId="urn:microsoft.com/office/officeart/2005/8/layout/hierarchy4"/>
    <dgm:cxn modelId="{5E311D75-FC74-491E-8052-F6FEF551693A}" type="presParOf" srcId="{FF01ABB4-9EBA-48D0-917D-013E8FD54F02}" destId="{C01F99D4-B814-4E76-92B6-F0225726A03D}" srcOrd="1" destOrd="0" presId="urn:microsoft.com/office/officeart/2005/8/layout/hierarchy4"/>
    <dgm:cxn modelId="{19A22792-DD01-483A-B12D-52EAB28B122A}" type="presParOf" srcId="{48DEBA0D-5493-44AD-A179-015C9FB86F89}" destId="{EED12E07-91F2-428C-9443-BD16682678A4}" srcOrd="3" destOrd="0" presId="urn:microsoft.com/office/officeart/2005/8/layout/hierarchy4"/>
    <dgm:cxn modelId="{391DE76E-F5ED-4F21-8583-BCDFDB406152}" type="presParOf" srcId="{48DEBA0D-5493-44AD-A179-015C9FB86F89}" destId="{FF95E451-F317-4114-939A-7246CA495BD7}" srcOrd="4" destOrd="0" presId="urn:microsoft.com/office/officeart/2005/8/layout/hierarchy4"/>
    <dgm:cxn modelId="{B9479B97-C9DF-4B50-87E6-AF062D6521EB}" type="presParOf" srcId="{FF95E451-F317-4114-939A-7246CA495BD7}" destId="{3909E995-ED34-4BAD-9FF5-22EFA799500F}" srcOrd="0" destOrd="0" presId="urn:microsoft.com/office/officeart/2005/8/layout/hierarchy4"/>
    <dgm:cxn modelId="{6E48055C-E845-4BE9-8EF5-078AAC12F1A9}" type="presParOf" srcId="{FF95E451-F317-4114-939A-7246CA495BD7}" destId="{255217AB-BC9D-4E00-B5A5-79C1B2A9C187}" srcOrd="1" destOrd="0" presId="urn:microsoft.com/office/officeart/2005/8/layout/hierarchy4"/>
    <dgm:cxn modelId="{D2A205E0-A155-488A-A664-D3F9B3925192}" type="presParOf" srcId="{FF95E451-F317-4114-939A-7246CA495BD7}" destId="{DB3FF69A-2BC9-4B85-A3A8-0EA1EA5F51DF}" srcOrd="2" destOrd="0" presId="urn:microsoft.com/office/officeart/2005/8/layout/hierarchy4"/>
    <dgm:cxn modelId="{7C4514B9-F2A5-41B3-8F7E-C2BEBDA099E5}" type="presParOf" srcId="{DB3FF69A-2BC9-4B85-A3A8-0EA1EA5F51DF}" destId="{832DAFA0-0B2B-497B-91F2-06E828DF8DE6}" srcOrd="0" destOrd="0" presId="urn:microsoft.com/office/officeart/2005/8/layout/hierarchy4"/>
    <dgm:cxn modelId="{17A69B62-B8A5-405B-B2A7-18050D359756}" type="presParOf" srcId="{832DAFA0-0B2B-497B-91F2-06E828DF8DE6}" destId="{D5478848-0BB0-4C08-8ECF-4DA4CAEE8816}" srcOrd="0" destOrd="0" presId="urn:microsoft.com/office/officeart/2005/8/layout/hierarchy4"/>
    <dgm:cxn modelId="{F2BE7D6C-B03B-4D59-9996-2BCBBA92134F}" type="presParOf" srcId="{832DAFA0-0B2B-497B-91F2-06E828DF8DE6}" destId="{C8199178-96F8-4890-929F-8DA38E8C716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F7E0865-7188-47A8-B391-4248F6D4530E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2F4BEE9F-E581-4417-A11B-9D4CBC2BA5EE}">
      <dgm:prSet phldrT="[Текст]" custT="1"/>
      <dgm:spPr/>
      <dgm:t>
        <a:bodyPr/>
        <a:lstStyle/>
        <a:p>
          <a:r>
            <a:rPr lang="ru-RU" sz="2000" baseline="0" dirty="0" smtClean="0"/>
            <a:t>Армянский язык - Армянское письмо  </a:t>
          </a:r>
          <a:r>
            <a:rPr lang="en-US" sz="2000" baseline="0" dirty="0" smtClean="0"/>
            <a:t>V</a:t>
          </a:r>
          <a:r>
            <a:rPr lang="ru-RU" sz="2000" baseline="0" dirty="0" smtClean="0"/>
            <a:t> в.</a:t>
          </a:r>
          <a:endParaRPr lang="ru-RU" sz="2000" baseline="0" dirty="0"/>
        </a:p>
      </dgm:t>
    </dgm:pt>
    <dgm:pt modelId="{3B1C7C87-0F4F-4088-AD27-CB3B482AE4AF}" type="parTrans" cxnId="{5D3C987E-4E43-4255-B3B2-ADC8907DA7B5}">
      <dgm:prSet/>
      <dgm:spPr/>
      <dgm:t>
        <a:bodyPr/>
        <a:lstStyle/>
        <a:p>
          <a:endParaRPr lang="ru-RU"/>
        </a:p>
      </dgm:t>
    </dgm:pt>
    <dgm:pt modelId="{1FDFA10F-50B9-4279-9034-85C0170F2170}" type="sibTrans" cxnId="{5D3C987E-4E43-4255-B3B2-ADC8907DA7B5}">
      <dgm:prSet/>
      <dgm:spPr/>
      <dgm:t>
        <a:bodyPr/>
        <a:lstStyle/>
        <a:p>
          <a:endParaRPr lang="ru-RU"/>
        </a:p>
      </dgm:t>
    </dgm:pt>
    <dgm:pt modelId="{74D461DC-7186-488A-B2AD-BBF49B0DA16E}">
      <dgm:prSet phldrT="[Текст]" custT="1"/>
      <dgm:spPr/>
      <dgm:t>
        <a:bodyPr/>
        <a:lstStyle/>
        <a:p>
          <a:r>
            <a:rPr lang="ru-RU" sz="2000" baseline="0" dirty="0" smtClean="0"/>
            <a:t>Урду - Арабско-персидское письмо XIII в.</a:t>
          </a:r>
          <a:endParaRPr lang="ru-RU" sz="2000" baseline="0" dirty="0"/>
        </a:p>
      </dgm:t>
    </dgm:pt>
    <dgm:pt modelId="{0BC6BF08-8122-4726-A9CB-CAB700ECADED}" type="parTrans" cxnId="{BB107D1E-D3B5-4660-90DB-0CD36C3E0E13}">
      <dgm:prSet/>
      <dgm:spPr/>
      <dgm:t>
        <a:bodyPr/>
        <a:lstStyle/>
        <a:p>
          <a:endParaRPr lang="ru-RU"/>
        </a:p>
      </dgm:t>
    </dgm:pt>
    <dgm:pt modelId="{16D7E07F-4646-4144-B3A0-487A76F4AE89}" type="sibTrans" cxnId="{BB107D1E-D3B5-4660-90DB-0CD36C3E0E13}">
      <dgm:prSet/>
      <dgm:spPr/>
      <dgm:t>
        <a:bodyPr/>
        <a:lstStyle/>
        <a:p>
          <a:endParaRPr lang="ru-RU"/>
        </a:p>
      </dgm:t>
    </dgm:pt>
    <dgm:pt modelId="{38BC2F6E-3C00-43DB-B376-976917EEE745}">
      <dgm:prSet phldrT="[Текст]" custT="1"/>
      <dgm:spPr/>
      <dgm:t>
        <a:bodyPr/>
        <a:lstStyle/>
        <a:p>
          <a:r>
            <a:rPr lang="ru-RU" sz="2000" baseline="0" dirty="0" smtClean="0"/>
            <a:t>Русский и украинский языки - Кириллица </a:t>
          </a:r>
          <a:r>
            <a:rPr lang="en-US" sz="2000" baseline="0" dirty="0" smtClean="0"/>
            <a:t>IX</a:t>
          </a:r>
          <a:r>
            <a:rPr lang="ru-RU" sz="2000" baseline="0" dirty="0" smtClean="0"/>
            <a:t> в.</a:t>
          </a:r>
          <a:endParaRPr lang="ru-RU" sz="2000" baseline="0" dirty="0"/>
        </a:p>
      </dgm:t>
    </dgm:pt>
    <dgm:pt modelId="{8604A255-33EC-429C-B9D2-1435F5BB6ACF}" type="parTrans" cxnId="{84F78DD6-FEC6-4F20-85F8-CE829C9EC484}">
      <dgm:prSet/>
      <dgm:spPr/>
      <dgm:t>
        <a:bodyPr/>
        <a:lstStyle/>
        <a:p>
          <a:endParaRPr lang="ru-RU"/>
        </a:p>
      </dgm:t>
    </dgm:pt>
    <dgm:pt modelId="{CD317D93-2E2B-4840-A941-CF8A49DD0B8F}" type="sibTrans" cxnId="{84F78DD6-FEC6-4F20-85F8-CE829C9EC484}">
      <dgm:prSet/>
      <dgm:spPr/>
      <dgm:t>
        <a:bodyPr/>
        <a:lstStyle/>
        <a:p>
          <a:endParaRPr lang="ru-RU"/>
        </a:p>
      </dgm:t>
    </dgm:pt>
    <dgm:pt modelId="{84AF63F3-0CA6-4FF4-8928-B1109B7D6173}">
      <dgm:prSet custT="1"/>
      <dgm:spPr/>
      <dgm:t>
        <a:bodyPr/>
        <a:lstStyle/>
        <a:p>
          <a:r>
            <a:rPr lang="ru-RU" sz="2000" baseline="0" dirty="0" smtClean="0"/>
            <a:t>Немецкий язык - Латиница </a:t>
          </a:r>
          <a:r>
            <a:rPr lang="en-US" sz="2000" baseline="0" dirty="0" smtClean="0"/>
            <a:t>VIII</a:t>
          </a:r>
          <a:r>
            <a:rPr lang="ru-RU" sz="2000" baseline="0" dirty="0" smtClean="0"/>
            <a:t> в.</a:t>
          </a:r>
          <a:r>
            <a:rPr lang="en-US" sz="2000" baseline="0" dirty="0" smtClean="0"/>
            <a:t> </a:t>
          </a:r>
          <a:r>
            <a:rPr lang="ru-RU" sz="2000" baseline="0" dirty="0" smtClean="0"/>
            <a:t> </a:t>
          </a:r>
          <a:endParaRPr lang="ru-RU" sz="2000" baseline="0" dirty="0"/>
        </a:p>
      </dgm:t>
    </dgm:pt>
    <dgm:pt modelId="{4957B3B6-34DA-484F-881B-2E58EBD7B260}" type="parTrans" cxnId="{FB3EEB94-24BE-4592-AB2E-BCA22D0E2D71}">
      <dgm:prSet/>
      <dgm:spPr/>
      <dgm:t>
        <a:bodyPr/>
        <a:lstStyle/>
        <a:p>
          <a:endParaRPr lang="ru-RU"/>
        </a:p>
      </dgm:t>
    </dgm:pt>
    <dgm:pt modelId="{C48BA87D-5554-4932-81B5-CA02DF219052}" type="sibTrans" cxnId="{FB3EEB94-24BE-4592-AB2E-BCA22D0E2D71}">
      <dgm:prSet/>
      <dgm:spPr/>
      <dgm:t>
        <a:bodyPr/>
        <a:lstStyle/>
        <a:p>
          <a:endParaRPr lang="ru-RU"/>
        </a:p>
      </dgm:t>
    </dgm:pt>
    <dgm:pt modelId="{59B89682-6592-4311-A7C3-FBA79410714F}">
      <dgm:prSet phldrT="[Текст]" custT="1"/>
      <dgm:spPr/>
      <dgm:t>
        <a:bodyPr/>
        <a:lstStyle/>
        <a:p>
          <a:r>
            <a:rPr lang="ru-RU" sz="2000" baseline="0" dirty="0" smtClean="0"/>
            <a:t>Чувашский язык - Кириллица XVIII в.</a:t>
          </a:r>
          <a:endParaRPr lang="ru-RU" sz="2000" baseline="0" dirty="0"/>
        </a:p>
      </dgm:t>
    </dgm:pt>
    <dgm:pt modelId="{CE236AD8-A7A7-456A-8561-D411E5B657D4}" type="parTrans" cxnId="{0A7B3311-E5B2-4F30-9D9D-3AE6921B0C51}">
      <dgm:prSet/>
      <dgm:spPr/>
      <dgm:t>
        <a:bodyPr/>
        <a:lstStyle/>
        <a:p>
          <a:endParaRPr lang="ru-RU"/>
        </a:p>
      </dgm:t>
    </dgm:pt>
    <dgm:pt modelId="{5A8D5C06-6AC4-479C-8220-410610116FC3}" type="sibTrans" cxnId="{0A7B3311-E5B2-4F30-9D9D-3AE6921B0C51}">
      <dgm:prSet/>
      <dgm:spPr/>
      <dgm:t>
        <a:bodyPr/>
        <a:lstStyle/>
        <a:p>
          <a:endParaRPr lang="ru-RU"/>
        </a:p>
      </dgm:t>
    </dgm:pt>
    <dgm:pt modelId="{500C61B6-3DB8-425B-8B54-249023B68AF6}" type="pres">
      <dgm:prSet presAssocID="{3F7E0865-7188-47A8-B391-4248F6D4530E}" presName="compositeShape" presStyleCnt="0">
        <dgm:presLayoutVars>
          <dgm:dir/>
          <dgm:resizeHandles/>
        </dgm:presLayoutVars>
      </dgm:prSet>
      <dgm:spPr/>
    </dgm:pt>
    <dgm:pt modelId="{B3F9347E-1D90-4A8D-B19B-CE4E57F70C06}" type="pres">
      <dgm:prSet presAssocID="{3F7E0865-7188-47A8-B391-4248F6D4530E}" presName="pyramid" presStyleLbl="node1" presStyleIdx="0" presStyleCnt="1" custLinFactNeighborX="-1061" custLinFactNeighborY="-2079"/>
      <dgm:spPr/>
    </dgm:pt>
    <dgm:pt modelId="{601F11B4-B1F5-4AAE-8C5F-A9E63A7C4D91}" type="pres">
      <dgm:prSet presAssocID="{3F7E0865-7188-47A8-B391-4248F6D4530E}" presName="theList" presStyleCnt="0"/>
      <dgm:spPr/>
    </dgm:pt>
    <dgm:pt modelId="{C037939A-5347-4127-8825-35FD947DF9D4}" type="pres">
      <dgm:prSet presAssocID="{59B89682-6592-4311-A7C3-FBA79410714F}" presName="aNode" presStyleLbl="fgAcc1" presStyleIdx="0" presStyleCnt="5" custScaleX="166341" custScaleY="208543" custLinFactNeighborX="-70730" custLinFactNeighborY="-80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DBBCC-368E-4BF8-B515-B5067A31965C}" type="pres">
      <dgm:prSet presAssocID="{59B89682-6592-4311-A7C3-FBA79410714F}" presName="aSpace" presStyleCnt="0"/>
      <dgm:spPr/>
    </dgm:pt>
    <dgm:pt modelId="{DB7652B6-76B3-469A-86CB-AC276454C784}" type="pres">
      <dgm:prSet presAssocID="{74D461DC-7186-488A-B2AD-BBF49B0DA16E}" presName="aNode" presStyleLbl="fgAcc1" presStyleIdx="1" presStyleCnt="5" custScaleX="180455" custScaleY="159120" custLinFactY="14088" custLinFactNeighborX="-3353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124466-5262-4367-A4D2-262D6476BA87}" type="pres">
      <dgm:prSet presAssocID="{74D461DC-7186-488A-B2AD-BBF49B0DA16E}" presName="aSpace" presStyleCnt="0"/>
      <dgm:spPr/>
    </dgm:pt>
    <dgm:pt modelId="{F8FF813F-28AA-42CA-9097-07C3E5EF1A80}" type="pres">
      <dgm:prSet presAssocID="{38BC2F6E-3C00-43DB-B376-976917EEE745}" presName="aNode" presStyleLbl="fgAcc1" presStyleIdx="2" presStyleCnt="5" custScaleX="200693" custScaleY="179593" custLinFactY="27947" custLinFactNeighborX="-2375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3DA3F-4EE0-43B0-BFAA-606CC0ACA122}" type="pres">
      <dgm:prSet presAssocID="{38BC2F6E-3C00-43DB-B376-976917EEE745}" presName="aSpace" presStyleCnt="0"/>
      <dgm:spPr/>
    </dgm:pt>
    <dgm:pt modelId="{EC75951B-6E13-4C32-B757-74D7C841FEC4}" type="pres">
      <dgm:prSet presAssocID="{84AF63F3-0CA6-4FF4-8928-B1109B7D6173}" presName="aNode" presStyleLbl="fgAcc1" presStyleIdx="3" presStyleCnt="5" custScaleX="236068" custScaleY="198450" custLinFactY="37041" custLinFactNeighborX="-9576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9BF844-B1F4-41CB-8FCD-71C0EE0AE09B}" type="pres">
      <dgm:prSet presAssocID="{84AF63F3-0CA6-4FF4-8928-B1109B7D6173}" presName="aSpace" presStyleCnt="0"/>
      <dgm:spPr/>
    </dgm:pt>
    <dgm:pt modelId="{2581A67D-F686-4FAA-A12B-3B7C877C89FA}" type="pres">
      <dgm:prSet presAssocID="{2F4BEE9F-E581-4417-A11B-9D4CBC2BA5EE}" presName="aNode" presStyleLbl="fgAcc1" presStyleIdx="4" presStyleCnt="5" custScaleX="236068" custScaleY="196976" custLinFactY="44118" custLinFactNeighborX="-9762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0A70F9-F145-40AD-94E1-8E53490583C3}" type="pres">
      <dgm:prSet presAssocID="{2F4BEE9F-E581-4417-A11B-9D4CBC2BA5EE}" presName="aSpace" presStyleCnt="0"/>
      <dgm:spPr/>
    </dgm:pt>
  </dgm:ptLst>
  <dgm:cxnLst>
    <dgm:cxn modelId="{FB3EEB94-24BE-4592-AB2E-BCA22D0E2D71}" srcId="{3F7E0865-7188-47A8-B391-4248F6D4530E}" destId="{84AF63F3-0CA6-4FF4-8928-B1109B7D6173}" srcOrd="3" destOrd="0" parTransId="{4957B3B6-34DA-484F-881B-2E58EBD7B260}" sibTransId="{C48BA87D-5554-4932-81B5-CA02DF219052}"/>
    <dgm:cxn modelId="{28232DAF-E852-4DA9-A62F-90D105B392F5}" type="presOf" srcId="{38BC2F6E-3C00-43DB-B376-976917EEE745}" destId="{F8FF813F-28AA-42CA-9097-07C3E5EF1A80}" srcOrd="0" destOrd="0" presId="urn:microsoft.com/office/officeart/2005/8/layout/pyramid2"/>
    <dgm:cxn modelId="{887F2A4D-52F2-4E36-A945-DA2E3AF194C0}" type="presOf" srcId="{84AF63F3-0CA6-4FF4-8928-B1109B7D6173}" destId="{EC75951B-6E13-4C32-B757-74D7C841FEC4}" srcOrd="0" destOrd="0" presId="urn:microsoft.com/office/officeart/2005/8/layout/pyramid2"/>
    <dgm:cxn modelId="{329046FE-8AF7-4EC5-AE02-ECB3836E7E79}" type="presOf" srcId="{74D461DC-7186-488A-B2AD-BBF49B0DA16E}" destId="{DB7652B6-76B3-469A-86CB-AC276454C784}" srcOrd="0" destOrd="0" presId="urn:microsoft.com/office/officeart/2005/8/layout/pyramid2"/>
    <dgm:cxn modelId="{0A7B3311-E5B2-4F30-9D9D-3AE6921B0C51}" srcId="{3F7E0865-7188-47A8-B391-4248F6D4530E}" destId="{59B89682-6592-4311-A7C3-FBA79410714F}" srcOrd="0" destOrd="0" parTransId="{CE236AD8-A7A7-456A-8561-D411E5B657D4}" sibTransId="{5A8D5C06-6AC4-479C-8220-410610116FC3}"/>
    <dgm:cxn modelId="{84F78DD6-FEC6-4F20-85F8-CE829C9EC484}" srcId="{3F7E0865-7188-47A8-B391-4248F6D4530E}" destId="{38BC2F6E-3C00-43DB-B376-976917EEE745}" srcOrd="2" destOrd="0" parTransId="{8604A255-33EC-429C-B9D2-1435F5BB6ACF}" sibTransId="{CD317D93-2E2B-4840-A941-CF8A49DD0B8F}"/>
    <dgm:cxn modelId="{BB107D1E-D3B5-4660-90DB-0CD36C3E0E13}" srcId="{3F7E0865-7188-47A8-B391-4248F6D4530E}" destId="{74D461DC-7186-488A-B2AD-BBF49B0DA16E}" srcOrd="1" destOrd="0" parTransId="{0BC6BF08-8122-4726-A9CB-CAB700ECADED}" sibTransId="{16D7E07F-4646-4144-B3A0-487A76F4AE89}"/>
    <dgm:cxn modelId="{41E71AD8-5D0E-40D1-BFE3-A79054D6AD30}" type="presOf" srcId="{59B89682-6592-4311-A7C3-FBA79410714F}" destId="{C037939A-5347-4127-8825-35FD947DF9D4}" srcOrd="0" destOrd="0" presId="urn:microsoft.com/office/officeart/2005/8/layout/pyramid2"/>
    <dgm:cxn modelId="{69BF64B0-C9CC-4BA9-B657-45B69B266613}" type="presOf" srcId="{3F7E0865-7188-47A8-B391-4248F6D4530E}" destId="{500C61B6-3DB8-425B-8B54-249023B68AF6}" srcOrd="0" destOrd="0" presId="urn:microsoft.com/office/officeart/2005/8/layout/pyramid2"/>
    <dgm:cxn modelId="{5E75CCB9-641B-400E-A41D-95B715E166D3}" type="presOf" srcId="{2F4BEE9F-E581-4417-A11B-9D4CBC2BA5EE}" destId="{2581A67D-F686-4FAA-A12B-3B7C877C89FA}" srcOrd="0" destOrd="0" presId="urn:microsoft.com/office/officeart/2005/8/layout/pyramid2"/>
    <dgm:cxn modelId="{5D3C987E-4E43-4255-B3B2-ADC8907DA7B5}" srcId="{3F7E0865-7188-47A8-B391-4248F6D4530E}" destId="{2F4BEE9F-E581-4417-A11B-9D4CBC2BA5EE}" srcOrd="4" destOrd="0" parTransId="{3B1C7C87-0F4F-4088-AD27-CB3B482AE4AF}" sibTransId="{1FDFA10F-50B9-4279-9034-85C0170F2170}"/>
    <dgm:cxn modelId="{E9CB2DCF-C74D-422D-AF3A-5E8CA3FE163E}" type="presParOf" srcId="{500C61B6-3DB8-425B-8B54-249023B68AF6}" destId="{B3F9347E-1D90-4A8D-B19B-CE4E57F70C06}" srcOrd="0" destOrd="0" presId="urn:microsoft.com/office/officeart/2005/8/layout/pyramid2"/>
    <dgm:cxn modelId="{91414CF0-E542-457B-86B7-E101772B5C73}" type="presParOf" srcId="{500C61B6-3DB8-425B-8B54-249023B68AF6}" destId="{601F11B4-B1F5-4AAE-8C5F-A9E63A7C4D91}" srcOrd="1" destOrd="0" presId="urn:microsoft.com/office/officeart/2005/8/layout/pyramid2"/>
    <dgm:cxn modelId="{0741110F-1EE1-4F14-B763-4F479EC3B889}" type="presParOf" srcId="{601F11B4-B1F5-4AAE-8C5F-A9E63A7C4D91}" destId="{C037939A-5347-4127-8825-35FD947DF9D4}" srcOrd="0" destOrd="0" presId="urn:microsoft.com/office/officeart/2005/8/layout/pyramid2"/>
    <dgm:cxn modelId="{6FD6F515-7571-456B-88B8-34341FE3B544}" type="presParOf" srcId="{601F11B4-B1F5-4AAE-8C5F-A9E63A7C4D91}" destId="{273DBBCC-368E-4BF8-B515-B5067A31965C}" srcOrd="1" destOrd="0" presId="urn:microsoft.com/office/officeart/2005/8/layout/pyramid2"/>
    <dgm:cxn modelId="{614D3223-B0FA-4B87-802D-04EC0338225C}" type="presParOf" srcId="{601F11B4-B1F5-4AAE-8C5F-A9E63A7C4D91}" destId="{DB7652B6-76B3-469A-86CB-AC276454C784}" srcOrd="2" destOrd="0" presId="urn:microsoft.com/office/officeart/2005/8/layout/pyramid2"/>
    <dgm:cxn modelId="{DE5115D8-14F4-4B75-8643-4944F016AF4C}" type="presParOf" srcId="{601F11B4-B1F5-4AAE-8C5F-A9E63A7C4D91}" destId="{CC124466-5262-4367-A4D2-262D6476BA87}" srcOrd="3" destOrd="0" presId="urn:microsoft.com/office/officeart/2005/8/layout/pyramid2"/>
    <dgm:cxn modelId="{1845C08E-8C4B-499A-94EE-97AB94CBC2C5}" type="presParOf" srcId="{601F11B4-B1F5-4AAE-8C5F-A9E63A7C4D91}" destId="{F8FF813F-28AA-42CA-9097-07C3E5EF1A80}" srcOrd="4" destOrd="0" presId="urn:microsoft.com/office/officeart/2005/8/layout/pyramid2"/>
    <dgm:cxn modelId="{2AA0A736-0139-4C85-8290-F4EF64C5D321}" type="presParOf" srcId="{601F11B4-B1F5-4AAE-8C5F-A9E63A7C4D91}" destId="{B903DA3F-4EE0-43B0-BFAA-606CC0ACA122}" srcOrd="5" destOrd="0" presId="urn:microsoft.com/office/officeart/2005/8/layout/pyramid2"/>
    <dgm:cxn modelId="{447198C0-31B7-479A-B942-F646574F947D}" type="presParOf" srcId="{601F11B4-B1F5-4AAE-8C5F-A9E63A7C4D91}" destId="{EC75951B-6E13-4C32-B757-74D7C841FEC4}" srcOrd="6" destOrd="0" presId="urn:microsoft.com/office/officeart/2005/8/layout/pyramid2"/>
    <dgm:cxn modelId="{0FC3D21A-0AAE-462E-BE28-E1253D0BFAA5}" type="presParOf" srcId="{601F11B4-B1F5-4AAE-8C5F-A9E63A7C4D91}" destId="{E69BF844-B1F4-41CB-8FCD-71C0EE0AE09B}" srcOrd="7" destOrd="0" presId="urn:microsoft.com/office/officeart/2005/8/layout/pyramid2"/>
    <dgm:cxn modelId="{2B0AA66C-E777-4723-861E-12D03BDC2DF1}" type="presParOf" srcId="{601F11B4-B1F5-4AAE-8C5F-A9E63A7C4D91}" destId="{2581A67D-F686-4FAA-A12B-3B7C877C89FA}" srcOrd="8" destOrd="0" presId="urn:microsoft.com/office/officeart/2005/8/layout/pyramid2"/>
    <dgm:cxn modelId="{86F314E3-8366-408A-AB75-E967E043256C}" type="presParOf" srcId="{601F11B4-B1F5-4AAE-8C5F-A9E63A7C4D91}" destId="{D10A70F9-F145-40AD-94E1-8E53490583C3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D23FD5-7137-479D-9488-5F76CB418177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B46CB1-4633-46B3-9EAE-508A54A3851E}">
      <dgm:prSet phldrT="[Текст]"/>
      <dgm:spPr/>
      <dgm:t>
        <a:bodyPr/>
        <a:lstStyle/>
        <a:p>
          <a:r>
            <a:rPr lang="ru-RU" sz="1100" dirty="0" smtClean="0"/>
            <a:t>Чеченский, аварский, лезгинский -  </a:t>
          </a:r>
          <a:r>
            <a:rPr lang="ru-RU" sz="1100" baseline="0" dirty="0" smtClean="0"/>
            <a:t>Арабское</a:t>
          </a:r>
          <a:r>
            <a:rPr lang="ru-RU" sz="1100" dirty="0" smtClean="0"/>
            <a:t> письмо,  кириллица, латиница - </a:t>
          </a:r>
          <a:r>
            <a:rPr lang="en-US" sz="1100" dirty="0" smtClean="0"/>
            <a:t>XIX</a:t>
          </a:r>
          <a:r>
            <a:rPr lang="ru-RU" sz="1100" dirty="0" smtClean="0"/>
            <a:t> в.  </a:t>
          </a:r>
          <a:endParaRPr lang="ru-RU" sz="1100" dirty="0"/>
        </a:p>
      </dgm:t>
    </dgm:pt>
    <dgm:pt modelId="{736BA155-8BF7-41D6-B15E-71220948A89B}" type="parTrans" cxnId="{9D7DC83A-558F-49C8-A787-FE10CEBF0DDD}">
      <dgm:prSet/>
      <dgm:spPr/>
      <dgm:t>
        <a:bodyPr/>
        <a:lstStyle/>
        <a:p>
          <a:endParaRPr lang="ru-RU"/>
        </a:p>
      </dgm:t>
    </dgm:pt>
    <dgm:pt modelId="{25CC5D24-5B09-4786-BD48-465E5441BC30}" type="sibTrans" cxnId="{9D7DC83A-558F-49C8-A787-FE10CEBF0DDD}">
      <dgm:prSet/>
      <dgm:spPr/>
      <dgm:t>
        <a:bodyPr/>
        <a:lstStyle/>
        <a:p>
          <a:endParaRPr lang="ru-RU"/>
        </a:p>
      </dgm:t>
    </dgm:pt>
    <dgm:pt modelId="{C01E9206-98F4-4E6D-84DD-4FAAE6D53DF9}">
      <dgm:prSet phldrT="[Текст]"/>
      <dgm:spPr/>
      <dgm:t>
        <a:bodyPr/>
        <a:lstStyle/>
        <a:p>
          <a:r>
            <a:rPr lang="ru-RU" sz="1100" dirty="0" smtClean="0"/>
            <a:t>Карельский – </a:t>
          </a:r>
          <a:r>
            <a:rPr lang="ru-RU" sz="1100" baseline="0" dirty="0" smtClean="0"/>
            <a:t>Кириллица,</a:t>
          </a:r>
          <a:r>
            <a:rPr lang="ru-RU" sz="1100" dirty="0" smtClean="0"/>
            <a:t> латиница - </a:t>
          </a:r>
          <a:r>
            <a:rPr lang="en-US" sz="1100" dirty="0" smtClean="0"/>
            <a:t>XIX</a:t>
          </a:r>
          <a:r>
            <a:rPr lang="ru-RU" sz="1100" dirty="0" smtClean="0"/>
            <a:t> в.</a:t>
          </a:r>
          <a:endParaRPr lang="ru-RU" sz="1100" dirty="0"/>
        </a:p>
      </dgm:t>
    </dgm:pt>
    <dgm:pt modelId="{B6BCD69F-A44F-4967-9672-D6CF5F3F562A}" type="parTrans" cxnId="{A6F23C83-E4FA-435E-A5F5-00A0265E2C77}">
      <dgm:prSet/>
      <dgm:spPr/>
      <dgm:t>
        <a:bodyPr/>
        <a:lstStyle/>
        <a:p>
          <a:endParaRPr lang="ru-RU"/>
        </a:p>
      </dgm:t>
    </dgm:pt>
    <dgm:pt modelId="{B222FF8F-2C75-4F12-887C-CB9BFF7F5EFA}" type="sibTrans" cxnId="{A6F23C83-E4FA-435E-A5F5-00A0265E2C77}">
      <dgm:prSet/>
      <dgm:spPr/>
      <dgm:t>
        <a:bodyPr/>
        <a:lstStyle/>
        <a:p>
          <a:endParaRPr lang="ru-RU"/>
        </a:p>
      </dgm:t>
    </dgm:pt>
    <dgm:pt modelId="{3B04F882-C4D7-4F06-9DDD-C3E9DE4587AB}" type="pres">
      <dgm:prSet presAssocID="{18D23FD5-7137-479D-9488-5F76CB41817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CF5738F-FB5C-41F9-97B7-50CAFEAF3069}" type="pres">
      <dgm:prSet presAssocID="{C01E9206-98F4-4E6D-84DD-4FAAE6D53DF9}" presName="horFlow" presStyleCnt="0"/>
      <dgm:spPr/>
    </dgm:pt>
    <dgm:pt modelId="{8FDFA760-61ED-4C5D-A5E4-7BF3D55D712D}" type="pres">
      <dgm:prSet presAssocID="{C01E9206-98F4-4E6D-84DD-4FAAE6D53DF9}" presName="bigChev" presStyleLbl="node1" presStyleIdx="0" presStyleCnt="2"/>
      <dgm:spPr/>
      <dgm:t>
        <a:bodyPr/>
        <a:lstStyle/>
        <a:p>
          <a:endParaRPr lang="ru-RU"/>
        </a:p>
      </dgm:t>
    </dgm:pt>
    <dgm:pt modelId="{10161733-6610-4422-94D4-B8C87D5D0A77}" type="pres">
      <dgm:prSet presAssocID="{C01E9206-98F4-4E6D-84DD-4FAAE6D53DF9}" presName="vSp" presStyleCnt="0"/>
      <dgm:spPr/>
    </dgm:pt>
    <dgm:pt modelId="{25EBB1F5-BDA2-495B-A126-C1E26416710C}" type="pres">
      <dgm:prSet presAssocID="{8FB46CB1-4633-46B3-9EAE-508A54A3851E}" presName="horFlow" presStyleCnt="0"/>
      <dgm:spPr/>
    </dgm:pt>
    <dgm:pt modelId="{A6AF0694-F4BB-43C8-9B44-EA32EAD292E3}" type="pres">
      <dgm:prSet presAssocID="{8FB46CB1-4633-46B3-9EAE-508A54A3851E}" presName="bigChev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8D8DB9E7-8B58-46FA-8042-D40031231355}" type="presOf" srcId="{18D23FD5-7137-479D-9488-5F76CB418177}" destId="{3B04F882-C4D7-4F06-9DDD-C3E9DE4587AB}" srcOrd="0" destOrd="0" presId="urn:microsoft.com/office/officeart/2005/8/layout/lProcess3"/>
    <dgm:cxn modelId="{B48BDEFB-E3E1-4BF1-A3E9-7BF1B34CB22E}" type="presOf" srcId="{C01E9206-98F4-4E6D-84DD-4FAAE6D53DF9}" destId="{8FDFA760-61ED-4C5D-A5E4-7BF3D55D712D}" srcOrd="0" destOrd="0" presId="urn:microsoft.com/office/officeart/2005/8/layout/lProcess3"/>
    <dgm:cxn modelId="{BCE71E72-457E-44C3-BA69-4F280C3E84EA}" type="presOf" srcId="{8FB46CB1-4633-46B3-9EAE-508A54A3851E}" destId="{A6AF0694-F4BB-43C8-9B44-EA32EAD292E3}" srcOrd="0" destOrd="0" presId="urn:microsoft.com/office/officeart/2005/8/layout/lProcess3"/>
    <dgm:cxn modelId="{9D7DC83A-558F-49C8-A787-FE10CEBF0DDD}" srcId="{18D23FD5-7137-479D-9488-5F76CB418177}" destId="{8FB46CB1-4633-46B3-9EAE-508A54A3851E}" srcOrd="1" destOrd="0" parTransId="{736BA155-8BF7-41D6-B15E-71220948A89B}" sibTransId="{25CC5D24-5B09-4786-BD48-465E5441BC30}"/>
    <dgm:cxn modelId="{A6F23C83-E4FA-435E-A5F5-00A0265E2C77}" srcId="{18D23FD5-7137-479D-9488-5F76CB418177}" destId="{C01E9206-98F4-4E6D-84DD-4FAAE6D53DF9}" srcOrd="0" destOrd="0" parTransId="{B6BCD69F-A44F-4967-9672-D6CF5F3F562A}" sibTransId="{B222FF8F-2C75-4F12-887C-CB9BFF7F5EFA}"/>
    <dgm:cxn modelId="{305045F0-23FA-4BC2-A804-1CBD4DB4720D}" type="presParOf" srcId="{3B04F882-C4D7-4F06-9DDD-C3E9DE4587AB}" destId="{2CF5738F-FB5C-41F9-97B7-50CAFEAF3069}" srcOrd="0" destOrd="0" presId="urn:microsoft.com/office/officeart/2005/8/layout/lProcess3"/>
    <dgm:cxn modelId="{ED9A1C0D-88DC-4082-BB47-BD808F1A5CFC}" type="presParOf" srcId="{2CF5738F-FB5C-41F9-97B7-50CAFEAF3069}" destId="{8FDFA760-61ED-4C5D-A5E4-7BF3D55D712D}" srcOrd="0" destOrd="0" presId="urn:microsoft.com/office/officeart/2005/8/layout/lProcess3"/>
    <dgm:cxn modelId="{30188A7E-2027-4B46-A514-DFC651ED3851}" type="presParOf" srcId="{3B04F882-C4D7-4F06-9DDD-C3E9DE4587AB}" destId="{10161733-6610-4422-94D4-B8C87D5D0A77}" srcOrd="1" destOrd="0" presId="urn:microsoft.com/office/officeart/2005/8/layout/lProcess3"/>
    <dgm:cxn modelId="{850BE3FD-3AFF-4348-965D-46CA21465C76}" type="presParOf" srcId="{3B04F882-C4D7-4F06-9DDD-C3E9DE4587AB}" destId="{25EBB1F5-BDA2-495B-A126-C1E26416710C}" srcOrd="2" destOrd="0" presId="urn:microsoft.com/office/officeart/2005/8/layout/lProcess3"/>
    <dgm:cxn modelId="{B4E2A4A3-11BB-4331-84CC-D084CA857452}" type="presParOf" srcId="{25EBB1F5-BDA2-495B-A126-C1E26416710C}" destId="{A6AF0694-F4BB-43C8-9B44-EA32EAD292E3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49833F4-09DB-452B-9899-1DB6C99C8D5C}" type="doc">
      <dgm:prSet loTypeId="urn:microsoft.com/office/officeart/2005/8/layout/hProcess10#1" loCatId="pictur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577C237C-3266-4E70-907B-DDD13CD3DE14}">
      <dgm:prSet phldrT="[Текст]" custT="1"/>
      <dgm:spPr/>
      <dgm:t>
        <a:bodyPr/>
        <a:lstStyle/>
        <a:p>
          <a:r>
            <a:rPr lang="ru-RU" sz="2000" dirty="0" smtClean="0"/>
            <a:t>Русский язык</a:t>
          </a:r>
          <a:endParaRPr lang="ru-RU" sz="2000" dirty="0"/>
        </a:p>
      </dgm:t>
    </dgm:pt>
    <dgm:pt modelId="{FDC110AF-698E-4A83-A1B3-DC3B0A28844C}" type="parTrans" cxnId="{9B6E893A-6A85-43BB-BF00-27CBD6ACFFF0}">
      <dgm:prSet/>
      <dgm:spPr/>
      <dgm:t>
        <a:bodyPr/>
        <a:lstStyle/>
        <a:p>
          <a:endParaRPr lang="ru-RU"/>
        </a:p>
      </dgm:t>
    </dgm:pt>
    <dgm:pt modelId="{DB435557-0358-4094-BA41-87471E7804EB}" type="sibTrans" cxnId="{9B6E893A-6A85-43BB-BF00-27CBD6ACFFF0}">
      <dgm:prSet/>
      <dgm:spPr/>
      <dgm:t>
        <a:bodyPr/>
        <a:lstStyle/>
        <a:p>
          <a:endParaRPr lang="ru-RU"/>
        </a:p>
      </dgm:t>
    </dgm:pt>
    <dgm:pt modelId="{D7435146-D8EC-4729-8D73-BBFFC84F8D40}">
      <dgm:prSet phldrT="[Текст]" custT="1"/>
      <dgm:spPr/>
      <dgm:t>
        <a:bodyPr/>
        <a:lstStyle/>
        <a:p>
          <a:r>
            <a:rPr lang="ru-RU" sz="2000" dirty="0" smtClean="0"/>
            <a:t>Украинский язык</a:t>
          </a:r>
          <a:endParaRPr lang="ru-RU" sz="2000" dirty="0"/>
        </a:p>
      </dgm:t>
    </dgm:pt>
    <dgm:pt modelId="{99BEB708-DA5A-4B09-8045-C0DACC63949A}" type="parTrans" cxnId="{333919B5-C6EF-4D55-BCC0-9AD371B4B5F2}">
      <dgm:prSet/>
      <dgm:spPr/>
      <dgm:t>
        <a:bodyPr/>
        <a:lstStyle/>
        <a:p>
          <a:endParaRPr lang="ru-RU"/>
        </a:p>
      </dgm:t>
    </dgm:pt>
    <dgm:pt modelId="{A171900B-9026-4E69-A44A-2CE72CC00744}" type="sibTrans" cxnId="{333919B5-C6EF-4D55-BCC0-9AD371B4B5F2}">
      <dgm:prSet/>
      <dgm:spPr/>
      <dgm:t>
        <a:bodyPr/>
        <a:lstStyle/>
        <a:p>
          <a:endParaRPr lang="ru-RU"/>
        </a:p>
      </dgm:t>
    </dgm:pt>
    <dgm:pt modelId="{327B205C-1221-4063-A413-F6256C2FF87D}">
      <dgm:prSet phldrT="[Текст]" custT="1"/>
      <dgm:spPr/>
      <dgm:t>
        <a:bodyPr/>
        <a:lstStyle/>
        <a:p>
          <a:r>
            <a:rPr lang="ru-RU" sz="2000" dirty="0" smtClean="0"/>
            <a:t>Немецкий язык</a:t>
          </a:r>
          <a:endParaRPr lang="ru-RU" sz="2000" dirty="0"/>
        </a:p>
      </dgm:t>
    </dgm:pt>
    <dgm:pt modelId="{59C08EC6-139A-455C-8249-7A49B98F3089}" type="parTrans" cxnId="{B09E03D2-E6CD-4C78-90CF-1642FAFFA1F9}">
      <dgm:prSet/>
      <dgm:spPr/>
      <dgm:t>
        <a:bodyPr/>
        <a:lstStyle/>
        <a:p>
          <a:endParaRPr lang="ru-RU"/>
        </a:p>
      </dgm:t>
    </dgm:pt>
    <dgm:pt modelId="{EA8CCC1C-48D3-4170-AC30-377CB094CDAC}" type="sibTrans" cxnId="{B09E03D2-E6CD-4C78-90CF-1642FAFFA1F9}">
      <dgm:prSet/>
      <dgm:spPr/>
      <dgm:t>
        <a:bodyPr/>
        <a:lstStyle/>
        <a:p>
          <a:endParaRPr lang="ru-RU"/>
        </a:p>
      </dgm:t>
    </dgm:pt>
    <dgm:pt modelId="{81CDC96C-16D7-4CBA-A410-530C37F2A4F7}">
      <dgm:prSet phldrT="[Текст]" custT="1"/>
      <dgm:spPr/>
      <dgm:t>
        <a:bodyPr/>
        <a:lstStyle/>
        <a:p>
          <a:r>
            <a:rPr lang="ru-RU" sz="2000" dirty="0" smtClean="0"/>
            <a:t>Армянский язык</a:t>
          </a:r>
          <a:endParaRPr lang="ru-RU" sz="2000" dirty="0"/>
        </a:p>
      </dgm:t>
    </dgm:pt>
    <dgm:pt modelId="{9EFC8112-117F-4E7B-A8FA-304BEB41983A}" type="parTrans" cxnId="{62D97C79-ADBE-4C16-86C8-28F6E171B0E9}">
      <dgm:prSet/>
      <dgm:spPr/>
      <dgm:t>
        <a:bodyPr/>
        <a:lstStyle/>
        <a:p>
          <a:endParaRPr lang="ru-RU"/>
        </a:p>
      </dgm:t>
    </dgm:pt>
    <dgm:pt modelId="{AF29A450-EF52-43FE-9CBF-143E3140E506}" type="sibTrans" cxnId="{62D97C79-ADBE-4C16-86C8-28F6E171B0E9}">
      <dgm:prSet/>
      <dgm:spPr/>
      <dgm:t>
        <a:bodyPr/>
        <a:lstStyle/>
        <a:p>
          <a:endParaRPr lang="ru-RU"/>
        </a:p>
      </dgm:t>
    </dgm:pt>
    <dgm:pt modelId="{A703905C-6BF0-4262-9F09-493DA3FC9BF7}">
      <dgm:prSet phldrT="[Текст]"/>
      <dgm:spPr/>
      <dgm:t>
        <a:bodyPr/>
        <a:lstStyle/>
        <a:p>
          <a:r>
            <a:rPr lang="ru-RU" dirty="0" smtClean="0"/>
            <a:t>Урду</a:t>
          </a:r>
          <a:endParaRPr lang="ru-RU" dirty="0"/>
        </a:p>
      </dgm:t>
    </dgm:pt>
    <dgm:pt modelId="{CDFC31B1-FBFC-458C-8B4D-E00797A50F22}" type="parTrans" cxnId="{B5DDBA39-509A-4A25-86CD-FA1E56F67A3F}">
      <dgm:prSet/>
      <dgm:spPr/>
      <dgm:t>
        <a:bodyPr/>
        <a:lstStyle/>
        <a:p>
          <a:endParaRPr lang="ru-RU"/>
        </a:p>
      </dgm:t>
    </dgm:pt>
    <dgm:pt modelId="{0C00DD7D-4FFA-4183-8670-3E1785F7CA7C}" type="sibTrans" cxnId="{B5DDBA39-509A-4A25-86CD-FA1E56F67A3F}">
      <dgm:prSet/>
      <dgm:spPr/>
      <dgm:t>
        <a:bodyPr/>
        <a:lstStyle/>
        <a:p>
          <a:endParaRPr lang="ru-RU"/>
        </a:p>
      </dgm:t>
    </dgm:pt>
    <dgm:pt modelId="{A1B984E2-93AF-49E0-8741-FE4D00C01552}" type="pres">
      <dgm:prSet presAssocID="{949833F4-09DB-452B-9899-1DB6C99C8D5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DD1E1F-DCD0-4F1C-AA99-9D0EBE2F6FF5}" type="pres">
      <dgm:prSet presAssocID="{577C237C-3266-4E70-907B-DDD13CD3DE14}" presName="composite" presStyleCnt="0"/>
      <dgm:spPr/>
      <dgm:t>
        <a:bodyPr/>
        <a:lstStyle/>
        <a:p>
          <a:endParaRPr lang="ru-RU"/>
        </a:p>
      </dgm:t>
    </dgm:pt>
    <dgm:pt modelId="{44639B2E-1A14-42CB-B2FE-A89F8FC82B08}" type="pres">
      <dgm:prSet presAssocID="{577C237C-3266-4E70-907B-DDD13CD3DE14}" presName="imagSh" presStyleLbl="b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B4869B3-4A7D-4829-B42C-7CBD2F66C806}" type="pres">
      <dgm:prSet presAssocID="{577C237C-3266-4E70-907B-DDD13CD3DE14}" presName="txNode" presStyleLbl="node1" presStyleIdx="0" presStyleCnt="5" custScaleX="136420" custLinFactNeighborX="14872" custLinFactNeighborY="25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E3C56-9D2C-4FE2-BF9A-F95EB2D655F5}" type="pres">
      <dgm:prSet presAssocID="{DB435557-0358-4094-BA41-87471E7804EB}" presName="sibTrans" presStyleLbl="sibTrans2D1" presStyleIdx="0" presStyleCnt="4"/>
      <dgm:spPr/>
      <dgm:t>
        <a:bodyPr/>
        <a:lstStyle/>
        <a:p>
          <a:endParaRPr lang="ru-RU"/>
        </a:p>
      </dgm:t>
    </dgm:pt>
    <dgm:pt modelId="{A36CDA79-CED4-45A4-811C-63BD81117899}" type="pres">
      <dgm:prSet presAssocID="{DB435557-0358-4094-BA41-87471E7804EB}" presName="connTx" presStyleLbl="sibTrans2D1" presStyleIdx="0" presStyleCnt="4"/>
      <dgm:spPr/>
      <dgm:t>
        <a:bodyPr/>
        <a:lstStyle/>
        <a:p>
          <a:endParaRPr lang="ru-RU"/>
        </a:p>
      </dgm:t>
    </dgm:pt>
    <dgm:pt modelId="{3BC0FBAF-7DF9-4291-83D9-18FB64EC0AD1}" type="pres">
      <dgm:prSet presAssocID="{D7435146-D8EC-4729-8D73-BBFFC84F8D40}" presName="composite" presStyleCnt="0"/>
      <dgm:spPr/>
      <dgm:t>
        <a:bodyPr/>
        <a:lstStyle/>
        <a:p>
          <a:endParaRPr lang="ru-RU"/>
        </a:p>
      </dgm:t>
    </dgm:pt>
    <dgm:pt modelId="{9C2C1A0A-1830-4D86-9FFD-22203996CD60}" type="pres">
      <dgm:prSet presAssocID="{D7435146-D8EC-4729-8D73-BBFFC84F8D40}" presName="imagSh" presStyleLbl="b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737CD31-163C-448A-8607-FE13C4F9450F}" type="pres">
      <dgm:prSet presAssocID="{D7435146-D8EC-4729-8D73-BBFFC84F8D40}" presName="txNode" presStyleLbl="node1" presStyleIdx="1" presStyleCnt="5" custScaleX="166762" custLinFactNeighborX="4904" custLinFactNeighborY="28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6A9AF1-CA3C-4E56-9963-094158C51D78}" type="pres">
      <dgm:prSet presAssocID="{A171900B-9026-4E69-A44A-2CE72CC0074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BA325F68-5D9D-428A-9699-F4AD983466B4}" type="pres">
      <dgm:prSet presAssocID="{A171900B-9026-4E69-A44A-2CE72CC00744}" presName="connTx" presStyleLbl="sibTrans2D1" presStyleIdx="1" presStyleCnt="4"/>
      <dgm:spPr/>
      <dgm:t>
        <a:bodyPr/>
        <a:lstStyle/>
        <a:p>
          <a:endParaRPr lang="ru-RU"/>
        </a:p>
      </dgm:t>
    </dgm:pt>
    <dgm:pt modelId="{8ACC75D4-8139-41C7-9CEB-C73EDC88A48E}" type="pres">
      <dgm:prSet presAssocID="{81CDC96C-16D7-4CBA-A410-530C37F2A4F7}" presName="composite" presStyleCnt="0"/>
      <dgm:spPr/>
      <dgm:t>
        <a:bodyPr/>
        <a:lstStyle/>
        <a:p>
          <a:endParaRPr lang="ru-RU"/>
        </a:p>
      </dgm:t>
    </dgm:pt>
    <dgm:pt modelId="{2E7DF5D7-AE59-475D-AF53-9365E8AC6143}" type="pres">
      <dgm:prSet presAssocID="{81CDC96C-16D7-4CBA-A410-530C37F2A4F7}" presName="imagSh" presStyleLbl="b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7113BF4-B648-4DD0-9841-B2F48A705673}" type="pres">
      <dgm:prSet presAssocID="{81CDC96C-16D7-4CBA-A410-530C37F2A4F7}" presName="txNode" presStyleLbl="node1" presStyleIdx="2" presStyleCnt="5" custScaleX="148990" custScaleY="108646" custLinFactNeighborX="6807" custLinFactNeighborY="29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08FBCE-3725-4B14-B4E3-FC3702B060CF}" type="pres">
      <dgm:prSet presAssocID="{AF29A450-EF52-43FE-9CBF-143E3140E506}" presName="sibTrans" presStyleLbl="sibTrans2D1" presStyleIdx="2" presStyleCnt="4"/>
      <dgm:spPr/>
      <dgm:t>
        <a:bodyPr/>
        <a:lstStyle/>
        <a:p>
          <a:endParaRPr lang="ru-RU"/>
        </a:p>
      </dgm:t>
    </dgm:pt>
    <dgm:pt modelId="{89CD91F9-0B14-4C0F-9973-9B3ECC779211}" type="pres">
      <dgm:prSet presAssocID="{AF29A450-EF52-43FE-9CBF-143E3140E506}" presName="connTx" presStyleLbl="sibTrans2D1" presStyleIdx="2" presStyleCnt="4"/>
      <dgm:spPr/>
      <dgm:t>
        <a:bodyPr/>
        <a:lstStyle/>
        <a:p>
          <a:endParaRPr lang="ru-RU"/>
        </a:p>
      </dgm:t>
    </dgm:pt>
    <dgm:pt modelId="{0756493B-98AB-407D-A1C4-82FB9B3AF034}" type="pres">
      <dgm:prSet presAssocID="{327B205C-1221-4063-A413-F6256C2FF87D}" presName="composite" presStyleCnt="0"/>
      <dgm:spPr/>
      <dgm:t>
        <a:bodyPr/>
        <a:lstStyle/>
        <a:p>
          <a:endParaRPr lang="ru-RU"/>
        </a:p>
      </dgm:t>
    </dgm:pt>
    <dgm:pt modelId="{BBCAFB5E-F882-4C36-8F20-CFA6FF8B4169}" type="pres">
      <dgm:prSet presAssocID="{327B205C-1221-4063-A413-F6256C2FF87D}" presName="imagSh" presStyleLbl="b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0BC313F-7E12-4023-A022-051DF03C8DC9}" type="pres">
      <dgm:prSet presAssocID="{327B205C-1221-4063-A413-F6256C2FF87D}" presName="txNode" presStyleLbl="node1" presStyleIdx="3" presStyleCnt="5" custScaleX="158842" custLinFactNeighborX="12261" custLinFactNeighborY="31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3A6DF5-B43E-4C47-AB26-8A8BF4089AA1}" type="pres">
      <dgm:prSet presAssocID="{EA8CCC1C-48D3-4170-AC30-377CB094CDAC}" presName="sibTrans" presStyleLbl="sibTrans2D1" presStyleIdx="3" presStyleCnt="4"/>
      <dgm:spPr/>
      <dgm:t>
        <a:bodyPr/>
        <a:lstStyle/>
        <a:p>
          <a:endParaRPr lang="ru-RU"/>
        </a:p>
      </dgm:t>
    </dgm:pt>
    <dgm:pt modelId="{F14034A8-884D-4F5F-BEEF-D928C65F9E58}" type="pres">
      <dgm:prSet presAssocID="{EA8CCC1C-48D3-4170-AC30-377CB094CDAC}" presName="connTx" presStyleLbl="sibTrans2D1" presStyleIdx="3" presStyleCnt="4"/>
      <dgm:spPr/>
      <dgm:t>
        <a:bodyPr/>
        <a:lstStyle/>
        <a:p>
          <a:endParaRPr lang="ru-RU"/>
        </a:p>
      </dgm:t>
    </dgm:pt>
    <dgm:pt modelId="{016FC6BA-5F04-49AF-B918-97D4B661E7C9}" type="pres">
      <dgm:prSet presAssocID="{A703905C-6BF0-4262-9F09-493DA3FC9BF7}" presName="composite" presStyleCnt="0"/>
      <dgm:spPr/>
      <dgm:t>
        <a:bodyPr/>
        <a:lstStyle/>
        <a:p>
          <a:endParaRPr lang="ru-RU"/>
        </a:p>
      </dgm:t>
    </dgm:pt>
    <dgm:pt modelId="{2D0EA7D8-503E-4819-A266-D51EF067DA1E}" type="pres">
      <dgm:prSet presAssocID="{A703905C-6BF0-4262-9F09-493DA3FC9BF7}" presName="imagSh" presStyleLbl="bgImgPlace1" presStyleIdx="4" presStyleCnt="5" custLinFactNeighborX="4044" custLinFactNeighborY="7831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B0AA178-2AD6-4239-9640-8AD102BE5138}" type="pres">
      <dgm:prSet presAssocID="{A703905C-6BF0-4262-9F09-493DA3FC9BF7}" presName="txNode" presStyleLbl="node1" presStyleIdx="4" presStyleCnt="5" custLinFactNeighborX="2452" custLinFactNeighborY="24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3DD4B1-9284-40FA-B7CA-15D9D2AAA6F3}" type="presOf" srcId="{A171900B-9026-4E69-A44A-2CE72CC00744}" destId="{E86A9AF1-CA3C-4E56-9963-094158C51D78}" srcOrd="0" destOrd="0" presId="urn:microsoft.com/office/officeart/2005/8/layout/hProcess10#1"/>
    <dgm:cxn modelId="{5A9DAB86-D1A2-45BF-97B6-BF4BE39AD48A}" type="presOf" srcId="{81CDC96C-16D7-4CBA-A410-530C37F2A4F7}" destId="{B7113BF4-B648-4DD0-9841-B2F48A705673}" srcOrd="0" destOrd="0" presId="urn:microsoft.com/office/officeart/2005/8/layout/hProcess10#1"/>
    <dgm:cxn modelId="{50CE7DD5-C9AE-4405-9A2B-3706F12AC0CE}" type="presOf" srcId="{D7435146-D8EC-4729-8D73-BBFFC84F8D40}" destId="{4737CD31-163C-448A-8607-FE13C4F9450F}" srcOrd="0" destOrd="0" presId="urn:microsoft.com/office/officeart/2005/8/layout/hProcess10#1"/>
    <dgm:cxn modelId="{08B09770-1D35-4FEA-8B4A-31EDE15C6FBF}" type="presOf" srcId="{EA8CCC1C-48D3-4170-AC30-377CB094CDAC}" destId="{DE3A6DF5-B43E-4C47-AB26-8A8BF4089AA1}" srcOrd="0" destOrd="0" presId="urn:microsoft.com/office/officeart/2005/8/layout/hProcess10#1"/>
    <dgm:cxn modelId="{9B6E893A-6A85-43BB-BF00-27CBD6ACFFF0}" srcId="{949833F4-09DB-452B-9899-1DB6C99C8D5C}" destId="{577C237C-3266-4E70-907B-DDD13CD3DE14}" srcOrd="0" destOrd="0" parTransId="{FDC110AF-698E-4A83-A1B3-DC3B0A28844C}" sibTransId="{DB435557-0358-4094-BA41-87471E7804EB}"/>
    <dgm:cxn modelId="{B09E03D2-E6CD-4C78-90CF-1642FAFFA1F9}" srcId="{949833F4-09DB-452B-9899-1DB6C99C8D5C}" destId="{327B205C-1221-4063-A413-F6256C2FF87D}" srcOrd="3" destOrd="0" parTransId="{59C08EC6-139A-455C-8249-7A49B98F3089}" sibTransId="{EA8CCC1C-48D3-4170-AC30-377CB094CDAC}"/>
    <dgm:cxn modelId="{FC3ACF11-A388-4B21-B6B5-7170E818FD04}" type="presOf" srcId="{DB435557-0358-4094-BA41-87471E7804EB}" destId="{060E3C56-9D2C-4FE2-BF9A-F95EB2D655F5}" srcOrd="0" destOrd="0" presId="urn:microsoft.com/office/officeart/2005/8/layout/hProcess10#1"/>
    <dgm:cxn modelId="{65E12213-76C5-4B00-BFBC-5EEBBF9F1917}" type="presOf" srcId="{577C237C-3266-4E70-907B-DDD13CD3DE14}" destId="{9B4869B3-4A7D-4829-B42C-7CBD2F66C806}" srcOrd="0" destOrd="0" presId="urn:microsoft.com/office/officeart/2005/8/layout/hProcess10#1"/>
    <dgm:cxn modelId="{DCE4A0DA-CD1C-4CD1-8BAB-7E54530DA215}" type="presOf" srcId="{AF29A450-EF52-43FE-9CBF-143E3140E506}" destId="{B008FBCE-3725-4B14-B4E3-FC3702B060CF}" srcOrd="0" destOrd="0" presId="urn:microsoft.com/office/officeart/2005/8/layout/hProcess10#1"/>
    <dgm:cxn modelId="{333919B5-C6EF-4D55-BCC0-9AD371B4B5F2}" srcId="{949833F4-09DB-452B-9899-1DB6C99C8D5C}" destId="{D7435146-D8EC-4729-8D73-BBFFC84F8D40}" srcOrd="1" destOrd="0" parTransId="{99BEB708-DA5A-4B09-8045-C0DACC63949A}" sibTransId="{A171900B-9026-4E69-A44A-2CE72CC00744}"/>
    <dgm:cxn modelId="{48FFBCF0-682D-416D-B3E4-2CBC4B7E43EA}" type="presOf" srcId="{327B205C-1221-4063-A413-F6256C2FF87D}" destId="{D0BC313F-7E12-4023-A022-051DF03C8DC9}" srcOrd="0" destOrd="0" presId="urn:microsoft.com/office/officeart/2005/8/layout/hProcess10#1"/>
    <dgm:cxn modelId="{62D97C79-ADBE-4C16-86C8-28F6E171B0E9}" srcId="{949833F4-09DB-452B-9899-1DB6C99C8D5C}" destId="{81CDC96C-16D7-4CBA-A410-530C37F2A4F7}" srcOrd="2" destOrd="0" parTransId="{9EFC8112-117F-4E7B-A8FA-304BEB41983A}" sibTransId="{AF29A450-EF52-43FE-9CBF-143E3140E506}"/>
    <dgm:cxn modelId="{6C49944D-4E4D-4176-962B-C978B560E4F5}" type="presOf" srcId="{A171900B-9026-4E69-A44A-2CE72CC00744}" destId="{BA325F68-5D9D-428A-9699-F4AD983466B4}" srcOrd="1" destOrd="0" presId="urn:microsoft.com/office/officeart/2005/8/layout/hProcess10#1"/>
    <dgm:cxn modelId="{AD0F9F57-2BBB-4032-9F91-8F20C3CC97B7}" type="presOf" srcId="{DB435557-0358-4094-BA41-87471E7804EB}" destId="{A36CDA79-CED4-45A4-811C-63BD81117899}" srcOrd="1" destOrd="0" presId="urn:microsoft.com/office/officeart/2005/8/layout/hProcess10#1"/>
    <dgm:cxn modelId="{B5DDBA39-509A-4A25-86CD-FA1E56F67A3F}" srcId="{949833F4-09DB-452B-9899-1DB6C99C8D5C}" destId="{A703905C-6BF0-4262-9F09-493DA3FC9BF7}" srcOrd="4" destOrd="0" parTransId="{CDFC31B1-FBFC-458C-8B4D-E00797A50F22}" sibTransId="{0C00DD7D-4FFA-4183-8670-3E1785F7CA7C}"/>
    <dgm:cxn modelId="{97DBC5D6-A751-4A82-ABBE-3E10BBFC053F}" type="presOf" srcId="{EA8CCC1C-48D3-4170-AC30-377CB094CDAC}" destId="{F14034A8-884D-4F5F-BEEF-D928C65F9E58}" srcOrd="1" destOrd="0" presId="urn:microsoft.com/office/officeart/2005/8/layout/hProcess10#1"/>
    <dgm:cxn modelId="{B9BC66E8-C19B-4158-AFC9-90D7222EB493}" type="presOf" srcId="{A703905C-6BF0-4262-9F09-493DA3FC9BF7}" destId="{BB0AA178-2AD6-4239-9640-8AD102BE5138}" srcOrd="0" destOrd="0" presId="urn:microsoft.com/office/officeart/2005/8/layout/hProcess10#1"/>
    <dgm:cxn modelId="{02962E07-9942-4913-A58E-342D2D7D631D}" type="presOf" srcId="{949833F4-09DB-452B-9899-1DB6C99C8D5C}" destId="{A1B984E2-93AF-49E0-8741-FE4D00C01552}" srcOrd="0" destOrd="0" presId="urn:microsoft.com/office/officeart/2005/8/layout/hProcess10#1"/>
    <dgm:cxn modelId="{A2B7FD14-FB9F-4161-B77B-887D854A3A83}" type="presOf" srcId="{AF29A450-EF52-43FE-9CBF-143E3140E506}" destId="{89CD91F9-0B14-4C0F-9973-9B3ECC779211}" srcOrd="1" destOrd="0" presId="urn:microsoft.com/office/officeart/2005/8/layout/hProcess10#1"/>
    <dgm:cxn modelId="{2EE70579-487E-4AC4-B953-7CC9950213C8}" type="presParOf" srcId="{A1B984E2-93AF-49E0-8741-FE4D00C01552}" destId="{C5DD1E1F-DCD0-4F1C-AA99-9D0EBE2F6FF5}" srcOrd="0" destOrd="0" presId="urn:microsoft.com/office/officeart/2005/8/layout/hProcess10#1"/>
    <dgm:cxn modelId="{865D4328-EAB1-46CE-9D6A-1486BFEE87EB}" type="presParOf" srcId="{C5DD1E1F-DCD0-4F1C-AA99-9D0EBE2F6FF5}" destId="{44639B2E-1A14-42CB-B2FE-A89F8FC82B08}" srcOrd="0" destOrd="0" presId="urn:microsoft.com/office/officeart/2005/8/layout/hProcess10#1"/>
    <dgm:cxn modelId="{21F23DB0-B979-473B-AB9D-ACCC906EDDD6}" type="presParOf" srcId="{C5DD1E1F-DCD0-4F1C-AA99-9D0EBE2F6FF5}" destId="{9B4869B3-4A7D-4829-B42C-7CBD2F66C806}" srcOrd="1" destOrd="0" presId="urn:microsoft.com/office/officeart/2005/8/layout/hProcess10#1"/>
    <dgm:cxn modelId="{9CABD2E1-4395-4CB0-A41D-022A51FF5E73}" type="presParOf" srcId="{A1B984E2-93AF-49E0-8741-FE4D00C01552}" destId="{060E3C56-9D2C-4FE2-BF9A-F95EB2D655F5}" srcOrd="1" destOrd="0" presId="urn:microsoft.com/office/officeart/2005/8/layout/hProcess10#1"/>
    <dgm:cxn modelId="{C93F498A-2254-4353-8D0C-7454B5B41F95}" type="presParOf" srcId="{060E3C56-9D2C-4FE2-BF9A-F95EB2D655F5}" destId="{A36CDA79-CED4-45A4-811C-63BD81117899}" srcOrd="0" destOrd="0" presId="urn:microsoft.com/office/officeart/2005/8/layout/hProcess10#1"/>
    <dgm:cxn modelId="{D4F03D5F-FDC1-4451-8491-2E368B87DC10}" type="presParOf" srcId="{A1B984E2-93AF-49E0-8741-FE4D00C01552}" destId="{3BC0FBAF-7DF9-4291-83D9-18FB64EC0AD1}" srcOrd="2" destOrd="0" presId="urn:microsoft.com/office/officeart/2005/8/layout/hProcess10#1"/>
    <dgm:cxn modelId="{CAEB3D13-0A60-491E-BB2A-7010FCCEB460}" type="presParOf" srcId="{3BC0FBAF-7DF9-4291-83D9-18FB64EC0AD1}" destId="{9C2C1A0A-1830-4D86-9FFD-22203996CD60}" srcOrd="0" destOrd="0" presId="urn:microsoft.com/office/officeart/2005/8/layout/hProcess10#1"/>
    <dgm:cxn modelId="{B726D652-672E-4504-B9F9-509DFC9345A8}" type="presParOf" srcId="{3BC0FBAF-7DF9-4291-83D9-18FB64EC0AD1}" destId="{4737CD31-163C-448A-8607-FE13C4F9450F}" srcOrd="1" destOrd="0" presId="urn:microsoft.com/office/officeart/2005/8/layout/hProcess10#1"/>
    <dgm:cxn modelId="{5D8D1AC5-09BF-4458-B3E0-4C12AADF6E24}" type="presParOf" srcId="{A1B984E2-93AF-49E0-8741-FE4D00C01552}" destId="{E86A9AF1-CA3C-4E56-9963-094158C51D78}" srcOrd="3" destOrd="0" presId="urn:microsoft.com/office/officeart/2005/8/layout/hProcess10#1"/>
    <dgm:cxn modelId="{932A9972-89B9-4ECF-BB94-9B58BF4B72D0}" type="presParOf" srcId="{E86A9AF1-CA3C-4E56-9963-094158C51D78}" destId="{BA325F68-5D9D-428A-9699-F4AD983466B4}" srcOrd="0" destOrd="0" presId="urn:microsoft.com/office/officeart/2005/8/layout/hProcess10#1"/>
    <dgm:cxn modelId="{87321D86-D940-47C8-969D-D7F06B760ADD}" type="presParOf" srcId="{A1B984E2-93AF-49E0-8741-FE4D00C01552}" destId="{8ACC75D4-8139-41C7-9CEB-C73EDC88A48E}" srcOrd="4" destOrd="0" presId="urn:microsoft.com/office/officeart/2005/8/layout/hProcess10#1"/>
    <dgm:cxn modelId="{93CE4D82-F1E8-472D-9388-4AE979AEF6CB}" type="presParOf" srcId="{8ACC75D4-8139-41C7-9CEB-C73EDC88A48E}" destId="{2E7DF5D7-AE59-475D-AF53-9365E8AC6143}" srcOrd="0" destOrd="0" presId="urn:microsoft.com/office/officeart/2005/8/layout/hProcess10#1"/>
    <dgm:cxn modelId="{3986102F-A56A-44ED-9570-9DA80628029F}" type="presParOf" srcId="{8ACC75D4-8139-41C7-9CEB-C73EDC88A48E}" destId="{B7113BF4-B648-4DD0-9841-B2F48A705673}" srcOrd="1" destOrd="0" presId="urn:microsoft.com/office/officeart/2005/8/layout/hProcess10#1"/>
    <dgm:cxn modelId="{19DD0DC8-92E3-4B35-90B7-934CAF0F3D63}" type="presParOf" srcId="{A1B984E2-93AF-49E0-8741-FE4D00C01552}" destId="{B008FBCE-3725-4B14-B4E3-FC3702B060CF}" srcOrd="5" destOrd="0" presId="urn:microsoft.com/office/officeart/2005/8/layout/hProcess10#1"/>
    <dgm:cxn modelId="{50A94701-82F5-4ED1-863D-3CF0DCDAD382}" type="presParOf" srcId="{B008FBCE-3725-4B14-B4E3-FC3702B060CF}" destId="{89CD91F9-0B14-4C0F-9973-9B3ECC779211}" srcOrd="0" destOrd="0" presId="urn:microsoft.com/office/officeart/2005/8/layout/hProcess10#1"/>
    <dgm:cxn modelId="{CA5BE89E-CE88-4FDD-81C7-10B69F8942BA}" type="presParOf" srcId="{A1B984E2-93AF-49E0-8741-FE4D00C01552}" destId="{0756493B-98AB-407D-A1C4-82FB9B3AF034}" srcOrd="6" destOrd="0" presId="urn:microsoft.com/office/officeart/2005/8/layout/hProcess10#1"/>
    <dgm:cxn modelId="{E9CCA73D-C299-4BB1-A3CD-7788E8EE4173}" type="presParOf" srcId="{0756493B-98AB-407D-A1C4-82FB9B3AF034}" destId="{BBCAFB5E-F882-4C36-8F20-CFA6FF8B4169}" srcOrd="0" destOrd="0" presId="urn:microsoft.com/office/officeart/2005/8/layout/hProcess10#1"/>
    <dgm:cxn modelId="{038D5F26-9BEA-435D-A62D-EDE78B8C9CB7}" type="presParOf" srcId="{0756493B-98AB-407D-A1C4-82FB9B3AF034}" destId="{D0BC313F-7E12-4023-A022-051DF03C8DC9}" srcOrd="1" destOrd="0" presId="urn:microsoft.com/office/officeart/2005/8/layout/hProcess10#1"/>
    <dgm:cxn modelId="{EE4C43B2-13D9-409F-8C09-6641FCCA7509}" type="presParOf" srcId="{A1B984E2-93AF-49E0-8741-FE4D00C01552}" destId="{DE3A6DF5-B43E-4C47-AB26-8A8BF4089AA1}" srcOrd="7" destOrd="0" presId="urn:microsoft.com/office/officeart/2005/8/layout/hProcess10#1"/>
    <dgm:cxn modelId="{7E3B30EC-514E-473B-A45A-05845101BFDB}" type="presParOf" srcId="{DE3A6DF5-B43E-4C47-AB26-8A8BF4089AA1}" destId="{F14034A8-884D-4F5F-BEEF-D928C65F9E58}" srcOrd="0" destOrd="0" presId="urn:microsoft.com/office/officeart/2005/8/layout/hProcess10#1"/>
    <dgm:cxn modelId="{A25A4373-B3EE-473A-BD76-07E584A4C5F7}" type="presParOf" srcId="{A1B984E2-93AF-49E0-8741-FE4D00C01552}" destId="{016FC6BA-5F04-49AF-B918-97D4B661E7C9}" srcOrd="8" destOrd="0" presId="urn:microsoft.com/office/officeart/2005/8/layout/hProcess10#1"/>
    <dgm:cxn modelId="{F64D252F-2CF6-47F5-9978-D31010E058F3}" type="presParOf" srcId="{016FC6BA-5F04-49AF-B918-97D4B661E7C9}" destId="{2D0EA7D8-503E-4819-A266-D51EF067DA1E}" srcOrd="0" destOrd="0" presId="urn:microsoft.com/office/officeart/2005/8/layout/hProcess10#1"/>
    <dgm:cxn modelId="{F309DD31-3D79-473F-9186-B1040695E9B0}" type="presParOf" srcId="{016FC6BA-5F04-49AF-B918-97D4B661E7C9}" destId="{BB0AA178-2AD6-4239-9640-8AD102BE5138}" srcOrd="1" destOrd="0" presId="urn:microsoft.com/office/officeart/2005/8/layout/hProcess10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E57787F-9DC7-4C42-A7E6-D0ECCD278A06}" type="doc">
      <dgm:prSet loTypeId="urn:microsoft.com/office/officeart/2005/8/layout/hProcess10#2" loCatId="pictur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3C3DA7C-E9E8-4A41-A27F-CC16B2ABF9C0}">
      <dgm:prSet phldrT="[Текст]" custT="1"/>
      <dgm:spPr/>
      <dgm:t>
        <a:bodyPr/>
        <a:lstStyle/>
        <a:p>
          <a:r>
            <a:rPr lang="ru-RU" sz="2000" dirty="0" smtClean="0"/>
            <a:t>Чувашский язык</a:t>
          </a:r>
          <a:endParaRPr lang="ru-RU" sz="2000" dirty="0"/>
        </a:p>
      </dgm:t>
    </dgm:pt>
    <dgm:pt modelId="{5A9025D2-69BF-47B6-A6A0-0B81B3065C08}" type="parTrans" cxnId="{65932501-B619-485D-B728-D962CA08B8E5}">
      <dgm:prSet/>
      <dgm:spPr/>
      <dgm:t>
        <a:bodyPr/>
        <a:lstStyle/>
        <a:p>
          <a:endParaRPr lang="ru-RU"/>
        </a:p>
      </dgm:t>
    </dgm:pt>
    <dgm:pt modelId="{DF304FF7-98C6-4382-A9AA-244F1A9DCEE3}" type="sibTrans" cxnId="{65932501-B619-485D-B728-D962CA08B8E5}">
      <dgm:prSet/>
      <dgm:spPr/>
      <dgm:t>
        <a:bodyPr/>
        <a:lstStyle/>
        <a:p>
          <a:endParaRPr lang="ru-RU"/>
        </a:p>
      </dgm:t>
    </dgm:pt>
    <dgm:pt modelId="{7DAF712A-1AE7-4578-B640-4FCCE0CBC4BD}">
      <dgm:prSet phldrT="[Текст]" custT="1"/>
      <dgm:spPr/>
      <dgm:t>
        <a:bodyPr/>
        <a:lstStyle/>
        <a:p>
          <a:r>
            <a:rPr lang="ru-RU" sz="2000" dirty="0" smtClean="0"/>
            <a:t>Чеченский язык</a:t>
          </a:r>
          <a:endParaRPr lang="ru-RU" sz="2000" dirty="0"/>
        </a:p>
      </dgm:t>
    </dgm:pt>
    <dgm:pt modelId="{63F05F44-CE6A-4E0D-996C-D1259AD57534}" type="parTrans" cxnId="{EB167EE1-2046-48C2-9796-F0B4C5621A9D}">
      <dgm:prSet/>
      <dgm:spPr/>
      <dgm:t>
        <a:bodyPr/>
        <a:lstStyle/>
        <a:p>
          <a:endParaRPr lang="ru-RU"/>
        </a:p>
      </dgm:t>
    </dgm:pt>
    <dgm:pt modelId="{F55EBF5F-CF3C-42D1-9168-08F6AC408229}" type="sibTrans" cxnId="{EB167EE1-2046-48C2-9796-F0B4C5621A9D}">
      <dgm:prSet/>
      <dgm:spPr/>
      <dgm:t>
        <a:bodyPr/>
        <a:lstStyle/>
        <a:p>
          <a:endParaRPr lang="ru-RU"/>
        </a:p>
      </dgm:t>
    </dgm:pt>
    <dgm:pt modelId="{3C6F1F54-F288-4D9F-83DF-4F026A01846C}">
      <dgm:prSet phldrT="[Текст]" custT="1"/>
      <dgm:spPr/>
      <dgm:t>
        <a:bodyPr/>
        <a:lstStyle/>
        <a:p>
          <a:r>
            <a:rPr lang="ru-RU" sz="2000" dirty="0" smtClean="0"/>
            <a:t>Карельский язык </a:t>
          </a:r>
          <a:endParaRPr lang="ru-RU" sz="2000" dirty="0"/>
        </a:p>
      </dgm:t>
    </dgm:pt>
    <dgm:pt modelId="{373CA790-EE2E-4E32-BE26-1ED9DF7F8027}" type="parTrans" cxnId="{0410E984-7A68-408A-BEFA-6F19F6501E4D}">
      <dgm:prSet/>
      <dgm:spPr/>
      <dgm:t>
        <a:bodyPr/>
        <a:lstStyle/>
        <a:p>
          <a:endParaRPr lang="ru-RU"/>
        </a:p>
      </dgm:t>
    </dgm:pt>
    <dgm:pt modelId="{CACF205F-83A7-4398-AC0C-B3A8BD4FA2F4}" type="sibTrans" cxnId="{0410E984-7A68-408A-BEFA-6F19F6501E4D}">
      <dgm:prSet/>
      <dgm:spPr/>
      <dgm:t>
        <a:bodyPr/>
        <a:lstStyle/>
        <a:p>
          <a:endParaRPr lang="ru-RU"/>
        </a:p>
      </dgm:t>
    </dgm:pt>
    <dgm:pt modelId="{A378FD82-37C2-4466-9699-C5B6EDA4394D}">
      <dgm:prSet phldrT="[Текст]" custT="1"/>
      <dgm:spPr/>
      <dgm:t>
        <a:bodyPr/>
        <a:lstStyle/>
        <a:p>
          <a:r>
            <a:rPr lang="ru-RU" sz="2000" dirty="0" smtClean="0"/>
            <a:t>Аварский, лезгинский</a:t>
          </a:r>
          <a:endParaRPr lang="ru-RU" sz="2000" dirty="0"/>
        </a:p>
      </dgm:t>
    </dgm:pt>
    <dgm:pt modelId="{3273F8F1-BCC0-45D9-AF6A-D25BCD4F88FD}" type="parTrans" cxnId="{BC5E6145-DCD7-4CA7-887B-664930E5D5D4}">
      <dgm:prSet/>
      <dgm:spPr/>
      <dgm:t>
        <a:bodyPr/>
        <a:lstStyle/>
        <a:p>
          <a:endParaRPr lang="ru-RU"/>
        </a:p>
      </dgm:t>
    </dgm:pt>
    <dgm:pt modelId="{29AB6899-DD37-4E70-90BA-2EC042BA3279}" type="sibTrans" cxnId="{BC5E6145-DCD7-4CA7-887B-664930E5D5D4}">
      <dgm:prSet/>
      <dgm:spPr/>
      <dgm:t>
        <a:bodyPr/>
        <a:lstStyle/>
        <a:p>
          <a:endParaRPr lang="ru-RU"/>
        </a:p>
      </dgm:t>
    </dgm:pt>
    <dgm:pt modelId="{A04968D3-B235-40CF-A47A-F5D3D46C4BE6}" type="pres">
      <dgm:prSet presAssocID="{1E57787F-9DC7-4C42-A7E6-D0ECCD278A0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75CB54-B361-4190-A928-B84EFBC89759}" type="pres">
      <dgm:prSet presAssocID="{83C3DA7C-E9E8-4A41-A27F-CC16B2ABF9C0}" presName="composite" presStyleCnt="0"/>
      <dgm:spPr/>
      <dgm:t>
        <a:bodyPr/>
        <a:lstStyle/>
        <a:p>
          <a:endParaRPr lang="ru-RU"/>
        </a:p>
      </dgm:t>
    </dgm:pt>
    <dgm:pt modelId="{3490270F-2736-4877-90F7-FFA9E6B3BED4}" type="pres">
      <dgm:prSet presAssocID="{83C3DA7C-E9E8-4A41-A27F-CC16B2ABF9C0}" presName="imagSh" presStyleLbl="bgImgPlace1" presStyleIdx="0" presStyleCnt="4" custScaleX="12916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2F0B018-2446-4BAB-BBBA-FF4CEF08F819}" type="pres">
      <dgm:prSet presAssocID="{83C3DA7C-E9E8-4A41-A27F-CC16B2ABF9C0}" presName="txNode" presStyleLbl="node1" presStyleIdx="0" presStyleCnt="4" custScaleX="185726" custLinFactNeighborX="72356" custLinFactNeighborY="490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1E044B-7CFF-4128-A9E2-1C82B67EB682}" type="pres">
      <dgm:prSet presAssocID="{DF304FF7-98C6-4382-A9AA-244F1A9DCEE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C093E54-1236-4BC2-A70C-60C9D4C68768}" type="pres">
      <dgm:prSet presAssocID="{DF304FF7-98C6-4382-A9AA-244F1A9DCEE3}" presName="connTx" presStyleLbl="sibTrans2D1" presStyleIdx="0" presStyleCnt="3"/>
      <dgm:spPr/>
      <dgm:t>
        <a:bodyPr/>
        <a:lstStyle/>
        <a:p>
          <a:endParaRPr lang="ru-RU"/>
        </a:p>
      </dgm:t>
    </dgm:pt>
    <dgm:pt modelId="{407B2CE5-1E3E-45B2-B486-317FF20E60F9}" type="pres">
      <dgm:prSet presAssocID="{7DAF712A-1AE7-4578-B640-4FCCE0CBC4BD}" presName="composite" presStyleCnt="0"/>
      <dgm:spPr/>
      <dgm:t>
        <a:bodyPr/>
        <a:lstStyle/>
        <a:p>
          <a:endParaRPr lang="ru-RU"/>
        </a:p>
      </dgm:t>
    </dgm:pt>
    <dgm:pt modelId="{7521DE02-93EC-4413-BFDC-2F0042D822C0}" type="pres">
      <dgm:prSet presAssocID="{7DAF712A-1AE7-4578-B640-4FCCE0CBC4BD}" presName="imagSh" presStyleLbl="bgImgPlace1" presStyleIdx="1" presStyleCnt="4" custScaleX="133086" custLinFactNeighborX="-6364" custLinFactNeighborY="-6989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527F8A8-E00E-4329-A168-D313EA267AB9}" type="pres">
      <dgm:prSet presAssocID="{7DAF712A-1AE7-4578-B640-4FCCE0CBC4BD}" presName="txNode" presStyleLbl="node1" presStyleIdx="1" presStyleCnt="4" custScaleX="190302" custScaleY="117670" custLinFactNeighborX="70200" custLinFactNeighborY="-4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2B7F2-7F39-451C-8FB5-839DB95BBDBE}" type="pres">
      <dgm:prSet presAssocID="{F55EBF5F-CF3C-42D1-9168-08F6AC408229}" presName="sibTrans" presStyleLbl="sibTrans2D1" presStyleIdx="1" presStyleCnt="3"/>
      <dgm:spPr/>
      <dgm:t>
        <a:bodyPr/>
        <a:lstStyle/>
        <a:p>
          <a:endParaRPr lang="ru-RU"/>
        </a:p>
      </dgm:t>
    </dgm:pt>
    <dgm:pt modelId="{350A47F3-6856-4C1F-8888-595007527F4F}" type="pres">
      <dgm:prSet presAssocID="{F55EBF5F-CF3C-42D1-9168-08F6AC408229}" presName="connTx" presStyleLbl="sibTrans2D1" presStyleIdx="1" presStyleCnt="3"/>
      <dgm:spPr/>
      <dgm:t>
        <a:bodyPr/>
        <a:lstStyle/>
        <a:p>
          <a:endParaRPr lang="ru-RU"/>
        </a:p>
      </dgm:t>
    </dgm:pt>
    <dgm:pt modelId="{985CD345-3849-48DF-8B07-7B18CFB4AC97}" type="pres">
      <dgm:prSet presAssocID="{A378FD82-37C2-4466-9699-C5B6EDA4394D}" presName="composite" presStyleCnt="0"/>
      <dgm:spPr/>
      <dgm:t>
        <a:bodyPr/>
        <a:lstStyle/>
        <a:p>
          <a:endParaRPr lang="ru-RU"/>
        </a:p>
      </dgm:t>
    </dgm:pt>
    <dgm:pt modelId="{55668D4F-DA83-4EFD-BAD6-5902D7A303C2}" type="pres">
      <dgm:prSet presAssocID="{A378FD82-37C2-4466-9699-C5B6EDA4394D}" presName="imagSh" presStyleLbl="bgImgPlace1" presStyleIdx="2" presStyleCnt="4" custScaleX="123643" custScaleY="97837" custLinFactNeighborX="2768" custLinFactNeighborY="2162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7E68C10-6CD8-4F7E-982C-8FA38E49AAE1}" type="pres">
      <dgm:prSet presAssocID="{A378FD82-37C2-4466-9699-C5B6EDA4394D}" presName="txNode" presStyleLbl="node1" presStyleIdx="2" presStyleCnt="4" custScaleX="206862" custLinFactNeighborX="15273" custLinFactNeighborY="274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66D4C-4D07-4D9D-97B9-ECF6F4AD5740}" type="pres">
      <dgm:prSet presAssocID="{29AB6899-DD37-4E70-90BA-2EC042BA3279}" presName="sibTrans" presStyleLbl="sibTrans2D1" presStyleIdx="2" presStyleCnt="3"/>
      <dgm:spPr/>
      <dgm:t>
        <a:bodyPr/>
        <a:lstStyle/>
        <a:p>
          <a:endParaRPr lang="ru-RU"/>
        </a:p>
      </dgm:t>
    </dgm:pt>
    <dgm:pt modelId="{C8350E67-01C5-4990-BF4E-69024BD801D9}" type="pres">
      <dgm:prSet presAssocID="{29AB6899-DD37-4E70-90BA-2EC042BA3279}" presName="connTx" presStyleLbl="sibTrans2D1" presStyleIdx="2" presStyleCnt="3"/>
      <dgm:spPr/>
      <dgm:t>
        <a:bodyPr/>
        <a:lstStyle/>
        <a:p>
          <a:endParaRPr lang="ru-RU"/>
        </a:p>
      </dgm:t>
    </dgm:pt>
    <dgm:pt modelId="{3C0A3826-0611-495D-B39E-B944314BB22B}" type="pres">
      <dgm:prSet presAssocID="{3C6F1F54-F288-4D9F-83DF-4F026A01846C}" presName="composite" presStyleCnt="0"/>
      <dgm:spPr/>
      <dgm:t>
        <a:bodyPr/>
        <a:lstStyle/>
        <a:p>
          <a:endParaRPr lang="ru-RU"/>
        </a:p>
      </dgm:t>
    </dgm:pt>
    <dgm:pt modelId="{34AA2EF4-2F76-4C8F-B576-264C50398F1A}" type="pres">
      <dgm:prSet presAssocID="{3C6F1F54-F288-4D9F-83DF-4F026A01846C}" presName="imagSh" presStyleLbl="bgImgPlace1" presStyleIdx="3" presStyleCnt="4" custScaleX="143800" custScaleY="8702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1C6AF28-B877-45DE-BA1F-32CEA58665E5}" type="pres">
      <dgm:prSet presAssocID="{3C6F1F54-F288-4D9F-83DF-4F026A01846C}" presName="txNode" presStyleLbl="node1" presStyleIdx="3" presStyleCnt="4" custScaleX="219230" custScaleY="101367" custLinFactNeighborX="15039" custLinFactNeighborY="22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932501-B619-485D-B728-D962CA08B8E5}" srcId="{1E57787F-9DC7-4C42-A7E6-D0ECCD278A06}" destId="{83C3DA7C-E9E8-4A41-A27F-CC16B2ABF9C0}" srcOrd="0" destOrd="0" parTransId="{5A9025D2-69BF-47B6-A6A0-0B81B3065C08}" sibTransId="{DF304FF7-98C6-4382-A9AA-244F1A9DCEE3}"/>
    <dgm:cxn modelId="{9490B646-7592-4DDD-A0BE-6042747A58BC}" type="presOf" srcId="{DF304FF7-98C6-4382-A9AA-244F1A9DCEE3}" destId="{5C093E54-1236-4BC2-A70C-60C9D4C68768}" srcOrd="1" destOrd="0" presId="urn:microsoft.com/office/officeart/2005/8/layout/hProcess10#2"/>
    <dgm:cxn modelId="{8D2D71EC-E15E-4D0D-A6A8-E6CA6612D507}" type="presOf" srcId="{F55EBF5F-CF3C-42D1-9168-08F6AC408229}" destId="{2B92B7F2-7F39-451C-8FB5-839DB95BBDBE}" srcOrd="0" destOrd="0" presId="urn:microsoft.com/office/officeart/2005/8/layout/hProcess10#2"/>
    <dgm:cxn modelId="{CB4C49ED-8448-4514-A127-3A21530B27FB}" type="presOf" srcId="{83C3DA7C-E9E8-4A41-A27F-CC16B2ABF9C0}" destId="{F2F0B018-2446-4BAB-BBBA-FF4CEF08F819}" srcOrd="0" destOrd="0" presId="urn:microsoft.com/office/officeart/2005/8/layout/hProcess10#2"/>
    <dgm:cxn modelId="{35CBBCEA-DBD9-4D3F-B7E4-F5DFCCE636B8}" type="presOf" srcId="{29AB6899-DD37-4E70-90BA-2EC042BA3279}" destId="{C2C66D4C-4D07-4D9D-97B9-ECF6F4AD5740}" srcOrd="0" destOrd="0" presId="urn:microsoft.com/office/officeart/2005/8/layout/hProcess10#2"/>
    <dgm:cxn modelId="{5BAC4FD4-5207-4412-A1D2-A5BF68BF893A}" type="presOf" srcId="{A378FD82-37C2-4466-9699-C5B6EDA4394D}" destId="{27E68C10-6CD8-4F7E-982C-8FA38E49AAE1}" srcOrd="0" destOrd="0" presId="urn:microsoft.com/office/officeart/2005/8/layout/hProcess10#2"/>
    <dgm:cxn modelId="{0D77208C-D713-41DE-816B-DC5A54C197DC}" type="presOf" srcId="{DF304FF7-98C6-4382-A9AA-244F1A9DCEE3}" destId="{1F1E044B-7CFF-4128-A9E2-1C82B67EB682}" srcOrd="0" destOrd="0" presId="urn:microsoft.com/office/officeart/2005/8/layout/hProcess10#2"/>
    <dgm:cxn modelId="{57A62612-2248-4855-9631-49149984178F}" type="presOf" srcId="{F55EBF5F-CF3C-42D1-9168-08F6AC408229}" destId="{350A47F3-6856-4C1F-8888-595007527F4F}" srcOrd="1" destOrd="0" presId="urn:microsoft.com/office/officeart/2005/8/layout/hProcess10#2"/>
    <dgm:cxn modelId="{72FA7A17-75AE-478A-B526-4554FA695403}" type="presOf" srcId="{7DAF712A-1AE7-4578-B640-4FCCE0CBC4BD}" destId="{5527F8A8-E00E-4329-A168-D313EA267AB9}" srcOrd="0" destOrd="0" presId="urn:microsoft.com/office/officeart/2005/8/layout/hProcess10#2"/>
    <dgm:cxn modelId="{EB167EE1-2046-48C2-9796-F0B4C5621A9D}" srcId="{1E57787F-9DC7-4C42-A7E6-D0ECCD278A06}" destId="{7DAF712A-1AE7-4578-B640-4FCCE0CBC4BD}" srcOrd="1" destOrd="0" parTransId="{63F05F44-CE6A-4E0D-996C-D1259AD57534}" sibTransId="{F55EBF5F-CF3C-42D1-9168-08F6AC408229}"/>
    <dgm:cxn modelId="{0410E984-7A68-408A-BEFA-6F19F6501E4D}" srcId="{1E57787F-9DC7-4C42-A7E6-D0ECCD278A06}" destId="{3C6F1F54-F288-4D9F-83DF-4F026A01846C}" srcOrd="3" destOrd="0" parTransId="{373CA790-EE2E-4E32-BE26-1ED9DF7F8027}" sibTransId="{CACF205F-83A7-4398-AC0C-B3A8BD4FA2F4}"/>
    <dgm:cxn modelId="{96C41D2B-E782-4311-B2FA-AA9A71AE041B}" type="presOf" srcId="{1E57787F-9DC7-4C42-A7E6-D0ECCD278A06}" destId="{A04968D3-B235-40CF-A47A-F5D3D46C4BE6}" srcOrd="0" destOrd="0" presId="urn:microsoft.com/office/officeart/2005/8/layout/hProcess10#2"/>
    <dgm:cxn modelId="{B453E931-CB66-401F-8D85-770AC82B3136}" type="presOf" srcId="{3C6F1F54-F288-4D9F-83DF-4F026A01846C}" destId="{41C6AF28-B877-45DE-BA1F-32CEA58665E5}" srcOrd="0" destOrd="0" presId="urn:microsoft.com/office/officeart/2005/8/layout/hProcess10#2"/>
    <dgm:cxn modelId="{99FDE9A8-3AB5-4F09-BB65-A958E53E2A94}" type="presOf" srcId="{29AB6899-DD37-4E70-90BA-2EC042BA3279}" destId="{C8350E67-01C5-4990-BF4E-69024BD801D9}" srcOrd="1" destOrd="0" presId="urn:microsoft.com/office/officeart/2005/8/layout/hProcess10#2"/>
    <dgm:cxn modelId="{BC5E6145-DCD7-4CA7-887B-664930E5D5D4}" srcId="{1E57787F-9DC7-4C42-A7E6-D0ECCD278A06}" destId="{A378FD82-37C2-4466-9699-C5B6EDA4394D}" srcOrd="2" destOrd="0" parTransId="{3273F8F1-BCC0-45D9-AF6A-D25BCD4F88FD}" sibTransId="{29AB6899-DD37-4E70-90BA-2EC042BA3279}"/>
    <dgm:cxn modelId="{7C3C38E8-E538-4E03-9708-5A755E67D279}" type="presParOf" srcId="{A04968D3-B235-40CF-A47A-F5D3D46C4BE6}" destId="{D175CB54-B361-4190-A928-B84EFBC89759}" srcOrd="0" destOrd="0" presId="urn:microsoft.com/office/officeart/2005/8/layout/hProcess10#2"/>
    <dgm:cxn modelId="{8DAB372C-428F-4D37-8C2A-BB11EE57E023}" type="presParOf" srcId="{D175CB54-B361-4190-A928-B84EFBC89759}" destId="{3490270F-2736-4877-90F7-FFA9E6B3BED4}" srcOrd="0" destOrd="0" presId="urn:microsoft.com/office/officeart/2005/8/layout/hProcess10#2"/>
    <dgm:cxn modelId="{B00F6974-9F24-4C41-B7E9-2FF4D4C7CDEE}" type="presParOf" srcId="{D175CB54-B361-4190-A928-B84EFBC89759}" destId="{F2F0B018-2446-4BAB-BBBA-FF4CEF08F819}" srcOrd="1" destOrd="0" presId="urn:microsoft.com/office/officeart/2005/8/layout/hProcess10#2"/>
    <dgm:cxn modelId="{6712DF57-6E36-4C3F-A713-9489463BBD3A}" type="presParOf" srcId="{A04968D3-B235-40CF-A47A-F5D3D46C4BE6}" destId="{1F1E044B-7CFF-4128-A9E2-1C82B67EB682}" srcOrd="1" destOrd="0" presId="urn:microsoft.com/office/officeart/2005/8/layout/hProcess10#2"/>
    <dgm:cxn modelId="{8A04CFF0-8E82-4232-B11B-E52AF8563618}" type="presParOf" srcId="{1F1E044B-7CFF-4128-A9E2-1C82B67EB682}" destId="{5C093E54-1236-4BC2-A70C-60C9D4C68768}" srcOrd="0" destOrd="0" presId="urn:microsoft.com/office/officeart/2005/8/layout/hProcess10#2"/>
    <dgm:cxn modelId="{28B64839-E753-498D-B0BD-CCFEDA45CA77}" type="presParOf" srcId="{A04968D3-B235-40CF-A47A-F5D3D46C4BE6}" destId="{407B2CE5-1E3E-45B2-B486-317FF20E60F9}" srcOrd="2" destOrd="0" presId="urn:microsoft.com/office/officeart/2005/8/layout/hProcess10#2"/>
    <dgm:cxn modelId="{B6751CA5-094D-42C0-B208-CAF87B1FD7A7}" type="presParOf" srcId="{407B2CE5-1E3E-45B2-B486-317FF20E60F9}" destId="{7521DE02-93EC-4413-BFDC-2F0042D822C0}" srcOrd="0" destOrd="0" presId="urn:microsoft.com/office/officeart/2005/8/layout/hProcess10#2"/>
    <dgm:cxn modelId="{40BD4DDE-6783-48D4-A3EA-12CA36B5556F}" type="presParOf" srcId="{407B2CE5-1E3E-45B2-B486-317FF20E60F9}" destId="{5527F8A8-E00E-4329-A168-D313EA267AB9}" srcOrd="1" destOrd="0" presId="urn:microsoft.com/office/officeart/2005/8/layout/hProcess10#2"/>
    <dgm:cxn modelId="{2D0F3DB3-2ED0-43BB-8480-B8BEC503FDAA}" type="presParOf" srcId="{A04968D3-B235-40CF-A47A-F5D3D46C4BE6}" destId="{2B92B7F2-7F39-451C-8FB5-839DB95BBDBE}" srcOrd="3" destOrd="0" presId="urn:microsoft.com/office/officeart/2005/8/layout/hProcess10#2"/>
    <dgm:cxn modelId="{982419EF-C217-4E94-B121-6F1131D6062A}" type="presParOf" srcId="{2B92B7F2-7F39-451C-8FB5-839DB95BBDBE}" destId="{350A47F3-6856-4C1F-8888-595007527F4F}" srcOrd="0" destOrd="0" presId="urn:microsoft.com/office/officeart/2005/8/layout/hProcess10#2"/>
    <dgm:cxn modelId="{DCCF2330-6A81-4C68-A833-BA636150BCAC}" type="presParOf" srcId="{A04968D3-B235-40CF-A47A-F5D3D46C4BE6}" destId="{985CD345-3849-48DF-8B07-7B18CFB4AC97}" srcOrd="4" destOrd="0" presId="urn:microsoft.com/office/officeart/2005/8/layout/hProcess10#2"/>
    <dgm:cxn modelId="{8D1F0CA0-2E6E-413A-B8C6-A5C9ABF109FB}" type="presParOf" srcId="{985CD345-3849-48DF-8B07-7B18CFB4AC97}" destId="{55668D4F-DA83-4EFD-BAD6-5902D7A303C2}" srcOrd="0" destOrd="0" presId="urn:microsoft.com/office/officeart/2005/8/layout/hProcess10#2"/>
    <dgm:cxn modelId="{FE56924B-D9CD-4891-8DE0-DDCD4E83B18E}" type="presParOf" srcId="{985CD345-3849-48DF-8B07-7B18CFB4AC97}" destId="{27E68C10-6CD8-4F7E-982C-8FA38E49AAE1}" srcOrd="1" destOrd="0" presId="urn:microsoft.com/office/officeart/2005/8/layout/hProcess10#2"/>
    <dgm:cxn modelId="{81F7E75A-5755-42C7-BBB7-62D256CE67DE}" type="presParOf" srcId="{A04968D3-B235-40CF-A47A-F5D3D46C4BE6}" destId="{C2C66D4C-4D07-4D9D-97B9-ECF6F4AD5740}" srcOrd="5" destOrd="0" presId="urn:microsoft.com/office/officeart/2005/8/layout/hProcess10#2"/>
    <dgm:cxn modelId="{B64819D2-A2CF-476B-BFB8-5CF890C19284}" type="presParOf" srcId="{C2C66D4C-4D07-4D9D-97B9-ECF6F4AD5740}" destId="{C8350E67-01C5-4990-BF4E-69024BD801D9}" srcOrd="0" destOrd="0" presId="urn:microsoft.com/office/officeart/2005/8/layout/hProcess10#2"/>
    <dgm:cxn modelId="{E8BD6BA1-324B-4979-85F4-1908BBA4D400}" type="presParOf" srcId="{A04968D3-B235-40CF-A47A-F5D3D46C4BE6}" destId="{3C0A3826-0611-495D-B39E-B944314BB22B}" srcOrd="6" destOrd="0" presId="urn:microsoft.com/office/officeart/2005/8/layout/hProcess10#2"/>
    <dgm:cxn modelId="{172EEB74-5C6D-40ED-AFDD-0489644CCE44}" type="presParOf" srcId="{3C0A3826-0611-495D-B39E-B944314BB22B}" destId="{34AA2EF4-2F76-4C8F-B576-264C50398F1A}" srcOrd="0" destOrd="0" presId="urn:microsoft.com/office/officeart/2005/8/layout/hProcess10#2"/>
    <dgm:cxn modelId="{4BDC6A45-DEB2-4ECD-9393-70292906CBCB}" type="presParOf" srcId="{3C0A3826-0611-495D-B39E-B944314BB22B}" destId="{41C6AF28-B877-45DE-BA1F-32CEA58665E5}" srcOrd="1" destOrd="0" presId="urn:microsoft.com/office/officeart/2005/8/layout/hProcess10#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46628C-F88E-4D7E-8F7D-8FF27A0E3508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085479-245D-49F1-B6C8-46979CDEB112}">
      <dgm:prSet phldrT="[Текст]"/>
      <dgm:spPr/>
      <dgm:t>
        <a:bodyPr/>
        <a:lstStyle/>
        <a:p>
          <a:r>
            <a:rPr lang="ru-RU" b="1" dirty="0" smtClean="0"/>
            <a:t>Провести</a:t>
          </a:r>
          <a:endParaRPr lang="ru-RU" b="1" dirty="0"/>
        </a:p>
      </dgm:t>
    </dgm:pt>
    <dgm:pt modelId="{7D1C6D5B-83B9-49DA-9FBA-C7897CC246DE}" type="parTrans" cxnId="{06664527-6147-4B9A-B53D-0261DDD9428F}">
      <dgm:prSet/>
      <dgm:spPr/>
      <dgm:t>
        <a:bodyPr/>
        <a:lstStyle/>
        <a:p>
          <a:endParaRPr lang="ru-RU"/>
        </a:p>
      </dgm:t>
    </dgm:pt>
    <dgm:pt modelId="{BEE932BC-F5D6-4C62-954A-255439A4FEC6}" type="sibTrans" cxnId="{06664527-6147-4B9A-B53D-0261DDD9428F}">
      <dgm:prSet/>
      <dgm:spPr/>
      <dgm:t>
        <a:bodyPr/>
        <a:lstStyle/>
        <a:p>
          <a:endParaRPr lang="ru-RU"/>
        </a:p>
      </dgm:t>
    </dgm:pt>
    <dgm:pt modelId="{876C76E8-7D4C-467E-B7EF-E89C18E70D55}">
      <dgm:prSet phldrT="[Текст]"/>
      <dgm:spPr/>
      <dgm:t>
        <a:bodyPr/>
        <a:lstStyle/>
        <a:p>
          <a:r>
            <a:rPr lang="ru-RU" b="1" dirty="0" smtClean="0"/>
            <a:t>Собрать</a:t>
          </a:r>
          <a:endParaRPr lang="ru-RU" b="1" dirty="0"/>
        </a:p>
      </dgm:t>
    </dgm:pt>
    <dgm:pt modelId="{CC51FEAA-E539-4C2E-B19F-DE366A3AFB4F}" type="parTrans" cxnId="{41332EE1-AFFA-4D6A-A231-EE59EFDF14C8}">
      <dgm:prSet/>
      <dgm:spPr/>
      <dgm:t>
        <a:bodyPr/>
        <a:lstStyle/>
        <a:p>
          <a:endParaRPr lang="ru-RU"/>
        </a:p>
      </dgm:t>
    </dgm:pt>
    <dgm:pt modelId="{A76DF71C-F2AE-4FB7-AD49-49A562149D39}" type="sibTrans" cxnId="{41332EE1-AFFA-4D6A-A231-EE59EFDF14C8}">
      <dgm:prSet/>
      <dgm:spPr/>
      <dgm:t>
        <a:bodyPr/>
        <a:lstStyle/>
        <a:p>
          <a:endParaRPr lang="ru-RU"/>
        </a:p>
      </dgm:t>
    </dgm:pt>
    <dgm:pt modelId="{24245D1B-734F-45DE-A0FC-178B48993589}">
      <dgm:prSet phldrT="[Текст]" custT="1"/>
      <dgm:spPr/>
      <dgm:t>
        <a:bodyPr/>
        <a:lstStyle/>
        <a:p>
          <a:r>
            <a:rPr lang="ru-RU" sz="2800" dirty="0" smtClean="0"/>
            <a:t>сведения о языках, выявлен</a:t>
          </a:r>
          <a:r>
            <a:rPr lang="en-US" sz="2800" dirty="0" smtClean="0"/>
            <a:t>-</a:t>
          </a:r>
          <a:r>
            <a:rPr lang="ru-RU" sz="2800" dirty="0" err="1" smtClean="0"/>
            <a:t>ных</a:t>
          </a:r>
          <a:r>
            <a:rPr lang="ru-RU" sz="2800" dirty="0" smtClean="0"/>
            <a:t> при опросе</a:t>
          </a:r>
          <a:endParaRPr lang="ru-RU" sz="2800" dirty="0"/>
        </a:p>
      </dgm:t>
    </dgm:pt>
    <dgm:pt modelId="{480D28BB-E9B3-48A6-B904-248C2C02A463}" type="parTrans" cxnId="{969DD3AD-02AF-4433-BD71-2DB815D2474E}">
      <dgm:prSet/>
      <dgm:spPr/>
      <dgm:t>
        <a:bodyPr/>
        <a:lstStyle/>
        <a:p>
          <a:endParaRPr lang="ru-RU"/>
        </a:p>
      </dgm:t>
    </dgm:pt>
    <dgm:pt modelId="{0044E80F-0B6F-408F-A888-C582E8A44093}" type="sibTrans" cxnId="{969DD3AD-02AF-4433-BD71-2DB815D2474E}">
      <dgm:prSet/>
      <dgm:spPr/>
      <dgm:t>
        <a:bodyPr/>
        <a:lstStyle/>
        <a:p>
          <a:endParaRPr lang="ru-RU"/>
        </a:p>
      </dgm:t>
    </dgm:pt>
    <dgm:pt modelId="{FBD46091-95B9-436B-8192-60B4C6654D4D}">
      <dgm:prSet phldrT="[Текст]"/>
      <dgm:spPr/>
      <dgm:t>
        <a:bodyPr/>
        <a:lstStyle/>
        <a:p>
          <a:r>
            <a:rPr lang="ru-RU" b="1" dirty="0" smtClean="0"/>
            <a:t>Обобщить</a:t>
          </a:r>
          <a:endParaRPr lang="ru-RU" b="1" dirty="0"/>
        </a:p>
      </dgm:t>
    </dgm:pt>
    <dgm:pt modelId="{4B130EB0-1D40-4936-A542-3B96434EF5E4}" type="parTrans" cxnId="{0D49F6EA-44E6-44E5-9215-AB8F2CAAD36D}">
      <dgm:prSet/>
      <dgm:spPr/>
      <dgm:t>
        <a:bodyPr/>
        <a:lstStyle/>
        <a:p>
          <a:endParaRPr lang="ru-RU"/>
        </a:p>
      </dgm:t>
    </dgm:pt>
    <dgm:pt modelId="{3A1C438F-C050-48DA-A77D-07EED6DB2E98}" type="sibTrans" cxnId="{0D49F6EA-44E6-44E5-9215-AB8F2CAAD36D}">
      <dgm:prSet/>
      <dgm:spPr/>
      <dgm:t>
        <a:bodyPr/>
        <a:lstStyle/>
        <a:p>
          <a:endParaRPr lang="ru-RU"/>
        </a:p>
      </dgm:t>
    </dgm:pt>
    <dgm:pt modelId="{412F1FF8-F0AD-4A1F-BD73-F4A7CD8BAC79}">
      <dgm:prSet phldrT="[Текст]" custT="1"/>
      <dgm:spPr/>
      <dgm:t>
        <a:bodyPr/>
        <a:lstStyle/>
        <a:p>
          <a:r>
            <a:rPr lang="ru-RU" sz="2800" dirty="0" smtClean="0"/>
            <a:t>собранные сведения в таблицах и диаграммах</a:t>
          </a:r>
          <a:endParaRPr lang="ru-RU" sz="2800" dirty="0"/>
        </a:p>
      </dgm:t>
    </dgm:pt>
    <dgm:pt modelId="{C38966D1-53FD-4514-9FCE-FEEF3B05AD6A}" type="parTrans" cxnId="{AC6D5D84-9950-4DA6-AF1D-7DD8F3C45B8E}">
      <dgm:prSet/>
      <dgm:spPr/>
      <dgm:t>
        <a:bodyPr/>
        <a:lstStyle/>
        <a:p>
          <a:endParaRPr lang="ru-RU"/>
        </a:p>
      </dgm:t>
    </dgm:pt>
    <dgm:pt modelId="{DFFA402E-0DFC-4BE1-A14E-D0C5DA30B97E}" type="sibTrans" cxnId="{AC6D5D84-9950-4DA6-AF1D-7DD8F3C45B8E}">
      <dgm:prSet/>
      <dgm:spPr/>
      <dgm:t>
        <a:bodyPr/>
        <a:lstStyle/>
        <a:p>
          <a:endParaRPr lang="ru-RU"/>
        </a:p>
      </dgm:t>
    </dgm:pt>
    <dgm:pt modelId="{315F0106-4560-4D4C-9D20-DE6F9F9694ED}">
      <dgm:prSet phldrT="[Текст]"/>
      <dgm:spPr/>
      <dgm:t>
        <a:bodyPr/>
        <a:lstStyle/>
        <a:p>
          <a:r>
            <a:rPr lang="ru-RU" b="1" dirty="0" smtClean="0"/>
            <a:t>Составить</a:t>
          </a:r>
          <a:endParaRPr lang="ru-RU" b="1" dirty="0"/>
        </a:p>
      </dgm:t>
    </dgm:pt>
    <dgm:pt modelId="{13F9758C-C0EF-4BFF-BF3E-1F209791DB9C}" type="parTrans" cxnId="{704149E7-DD13-46AD-A742-E7B60F05E11A}">
      <dgm:prSet/>
      <dgm:spPr/>
      <dgm:t>
        <a:bodyPr/>
        <a:lstStyle/>
        <a:p>
          <a:endParaRPr lang="ru-RU"/>
        </a:p>
      </dgm:t>
    </dgm:pt>
    <dgm:pt modelId="{C5418CF7-E42D-4AEB-AB8C-74FC3D0CEF9D}" type="sibTrans" cxnId="{704149E7-DD13-46AD-A742-E7B60F05E11A}">
      <dgm:prSet/>
      <dgm:spPr/>
      <dgm:t>
        <a:bodyPr/>
        <a:lstStyle/>
        <a:p>
          <a:endParaRPr lang="ru-RU"/>
        </a:p>
      </dgm:t>
    </dgm:pt>
    <dgm:pt modelId="{AD09ED9F-A74C-446A-BD01-6D15542F0464}">
      <dgm:prSet phldrT="[Текст]" custT="1"/>
      <dgm:spPr/>
      <dgm:t>
        <a:bodyPr/>
        <a:lstStyle/>
        <a:p>
          <a:r>
            <a:rPr lang="ru-RU" sz="2800" dirty="0" smtClean="0"/>
            <a:t>словарик </a:t>
          </a:r>
          <a:r>
            <a:rPr lang="ru-RU" sz="2800" dirty="0" err="1" smtClean="0"/>
            <a:t>благодар-ности</a:t>
          </a:r>
          <a:r>
            <a:rPr lang="ru-RU" sz="2800" dirty="0" smtClean="0"/>
            <a:t> на выявлен-</a:t>
          </a:r>
          <a:r>
            <a:rPr lang="ru-RU" sz="2800" dirty="0" err="1" smtClean="0"/>
            <a:t>ных</a:t>
          </a:r>
          <a:r>
            <a:rPr lang="ru-RU" sz="2800" dirty="0" smtClean="0"/>
            <a:t> языках</a:t>
          </a:r>
          <a:endParaRPr lang="ru-RU" sz="2800" dirty="0"/>
        </a:p>
      </dgm:t>
    </dgm:pt>
    <dgm:pt modelId="{18E5063B-26D1-4FF1-81DF-E68C989DBB15}" type="parTrans" cxnId="{4CF0A805-50FD-4FEA-9F10-FC8D9CCA3955}">
      <dgm:prSet/>
      <dgm:spPr/>
      <dgm:t>
        <a:bodyPr/>
        <a:lstStyle/>
        <a:p>
          <a:endParaRPr lang="ru-RU"/>
        </a:p>
      </dgm:t>
    </dgm:pt>
    <dgm:pt modelId="{5A50869F-AEF9-406A-ABD4-0FCC8503E5E0}" type="sibTrans" cxnId="{4CF0A805-50FD-4FEA-9F10-FC8D9CCA3955}">
      <dgm:prSet/>
      <dgm:spPr/>
      <dgm:t>
        <a:bodyPr/>
        <a:lstStyle/>
        <a:p>
          <a:endParaRPr lang="ru-RU"/>
        </a:p>
      </dgm:t>
    </dgm:pt>
    <dgm:pt modelId="{C188E0E4-60A5-438C-B483-FBA49FB53C27}">
      <dgm:prSet phldrT="[Текст]" custT="1"/>
      <dgm:spPr/>
      <dgm:t>
        <a:bodyPr/>
        <a:lstStyle/>
        <a:p>
          <a:r>
            <a:rPr lang="ru-RU" sz="2800" dirty="0" err="1" smtClean="0"/>
            <a:t>анкетиро</a:t>
          </a:r>
          <a:r>
            <a:rPr lang="en-US" sz="2800" dirty="0" smtClean="0"/>
            <a:t>-</a:t>
          </a:r>
          <a:r>
            <a:rPr lang="ru-RU" sz="2800" dirty="0" err="1" smtClean="0"/>
            <a:t>вание</a:t>
          </a:r>
          <a:r>
            <a:rPr lang="ru-RU" sz="2800" dirty="0" smtClean="0"/>
            <a:t> среди учащихся на тему «Мой родной язык»</a:t>
          </a:r>
          <a:endParaRPr lang="ru-RU" sz="2800" dirty="0"/>
        </a:p>
      </dgm:t>
    </dgm:pt>
    <dgm:pt modelId="{E168DFD9-D4F5-4906-8DF7-13CD3BB1BE98}" type="parTrans" cxnId="{30707B24-D62C-41EE-BB14-21F196087EBB}">
      <dgm:prSet/>
      <dgm:spPr/>
      <dgm:t>
        <a:bodyPr/>
        <a:lstStyle/>
        <a:p>
          <a:endParaRPr lang="ru-RU"/>
        </a:p>
      </dgm:t>
    </dgm:pt>
    <dgm:pt modelId="{D4F092C9-9031-474C-B5CA-75C68AD5D818}" type="sibTrans" cxnId="{30707B24-D62C-41EE-BB14-21F196087EBB}">
      <dgm:prSet/>
      <dgm:spPr/>
      <dgm:t>
        <a:bodyPr/>
        <a:lstStyle/>
        <a:p>
          <a:endParaRPr lang="ru-RU"/>
        </a:p>
      </dgm:t>
    </dgm:pt>
    <dgm:pt modelId="{D4C493DB-B534-414F-9A06-1BC5143A170D}" type="pres">
      <dgm:prSet presAssocID="{0146628C-F88E-4D7E-8F7D-8FF27A0E350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4653D6-B3FC-4526-B21E-701E76ED2115}" type="pres">
      <dgm:prSet presAssocID="{80085479-245D-49F1-B6C8-46979CDEB112}" presName="compNode" presStyleCnt="0"/>
      <dgm:spPr/>
    </dgm:pt>
    <dgm:pt modelId="{6E6D035B-9014-4173-947F-605500EBFE58}" type="pres">
      <dgm:prSet presAssocID="{80085479-245D-49F1-B6C8-46979CDEB112}" presName="aNode" presStyleLbl="bgShp" presStyleIdx="0" presStyleCnt="4"/>
      <dgm:spPr/>
      <dgm:t>
        <a:bodyPr/>
        <a:lstStyle/>
        <a:p>
          <a:endParaRPr lang="ru-RU"/>
        </a:p>
      </dgm:t>
    </dgm:pt>
    <dgm:pt modelId="{BF8FB858-12FD-4FBC-9723-DE37AEE06AA5}" type="pres">
      <dgm:prSet presAssocID="{80085479-245D-49F1-B6C8-46979CDEB112}" presName="textNode" presStyleLbl="bgShp" presStyleIdx="0" presStyleCnt="4"/>
      <dgm:spPr/>
      <dgm:t>
        <a:bodyPr/>
        <a:lstStyle/>
        <a:p>
          <a:endParaRPr lang="ru-RU"/>
        </a:p>
      </dgm:t>
    </dgm:pt>
    <dgm:pt modelId="{3C790A04-5D84-411D-856B-A4044F8E256F}" type="pres">
      <dgm:prSet presAssocID="{80085479-245D-49F1-B6C8-46979CDEB112}" presName="compChildNode" presStyleCnt="0"/>
      <dgm:spPr/>
    </dgm:pt>
    <dgm:pt modelId="{38D48CF7-66F4-48A7-8439-7A9C3A0BE2D5}" type="pres">
      <dgm:prSet presAssocID="{80085479-245D-49F1-B6C8-46979CDEB112}" presName="theInnerList" presStyleCnt="0"/>
      <dgm:spPr/>
    </dgm:pt>
    <dgm:pt modelId="{7DC2FBDA-3404-4EF2-BF97-5D2C6D0A573E}" type="pres">
      <dgm:prSet presAssocID="{C188E0E4-60A5-438C-B483-FBA49FB53C27}" presName="childNode" presStyleLbl="node1" presStyleIdx="0" presStyleCnt="4" custScaleX="102045" custScaleY="119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83815F-0044-462B-BEE9-2620EDE6B3CF}" type="pres">
      <dgm:prSet presAssocID="{80085479-245D-49F1-B6C8-46979CDEB112}" presName="aSpace" presStyleCnt="0"/>
      <dgm:spPr/>
    </dgm:pt>
    <dgm:pt modelId="{F0206629-045C-4BB9-8249-D4B797A15D7D}" type="pres">
      <dgm:prSet presAssocID="{876C76E8-7D4C-467E-B7EF-E89C18E70D55}" presName="compNode" presStyleCnt="0"/>
      <dgm:spPr/>
    </dgm:pt>
    <dgm:pt modelId="{C31E10A3-395B-40B0-BB11-FD3D3FF3E20E}" type="pres">
      <dgm:prSet presAssocID="{876C76E8-7D4C-467E-B7EF-E89C18E70D55}" presName="aNode" presStyleLbl="bgShp" presStyleIdx="1" presStyleCnt="4"/>
      <dgm:spPr/>
      <dgm:t>
        <a:bodyPr/>
        <a:lstStyle/>
        <a:p>
          <a:endParaRPr lang="ru-RU"/>
        </a:p>
      </dgm:t>
    </dgm:pt>
    <dgm:pt modelId="{DAAA66B1-049A-4137-807C-57BA696EA5E4}" type="pres">
      <dgm:prSet presAssocID="{876C76E8-7D4C-467E-B7EF-E89C18E70D55}" presName="textNode" presStyleLbl="bgShp" presStyleIdx="1" presStyleCnt="4"/>
      <dgm:spPr/>
      <dgm:t>
        <a:bodyPr/>
        <a:lstStyle/>
        <a:p>
          <a:endParaRPr lang="ru-RU"/>
        </a:p>
      </dgm:t>
    </dgm:pt>
    <dgm:pt modelId="{2E804C40-CA93-4897-B23D-DD9BDEA8E128}" type="pres">
      <dgm:prSet presAssocID="{876C76E8-7D4C-467E-B7EF-E89C18E70D55}" presName="compChildNode" presStyleCnt="0"/>
      <dgm:spPr/>
    </dgm:pt>
    <dgm:pt modelId="{80791990-DF78-41E6-86B3-A6CA23950DD4}" type="pres">
      <dgm:prSet presAssocID="{876C76E8-7D4C-467E-B7EF-E89C18E70D55}" presName="theInnerList" presStyleCnt="0"/>
      <dgm:spPr/>
    </dgm:pt>
    <dgm:pt modelId="{A9F564C8-98D7-4161-9178-58BCB6C52D8E}" type="pres">
      <dgm:prSet presAssocID="{24245D1B-734F-45DE-A0FC-178B48993589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3365C-1473-46AF-9992-1F67F3FDF26C}" type="pres">
      <dgm:prSet presAssocID="{876C76E8-7D4C-467E-B7EF-E89C18E70D55}" presName="aSpace" presStyleCnt="0"/>
      <dgm:spPr/>
    </dgm:pt>
    <dgm:pt modelId="{070CFFC1-A51B-46A3-AFB0-3E9BE093853D}" type="pres">
      <dgm:prSet presAssocID="{FBD46091-95B9-436B-8192-60B4C6654D4D}" presName="compNode" presStyleCnt="0"/>
      <dgm:spPr/>
    </dgm:pt>
    <dgm:pt modelId="{E2579BF2-01C3-4654-A90A-FE32C2F90C58}" type="pres">
      <dgm:prSet presAssocID="{FBD46091-95B9-436B-8192-60B4C6654D4D}" presName="aNode" presStyleLbl="bgShp" presStyleIdx="2" presStyleCnt="4"/>
      <dgm:spPr/>
      <dgm:t>
        <a:bodyPr/>
        <a:lstStyle/>
        <a:p>
          <a:endParaRPr lang="ru-RU"/>
        </a:p>
      </dgm:t>
    </dgm:pt>
    <dgm:pt modelId="{C3BCBA6E-5ED8-4260-900D-16C38C7B390B}" type="pres">
      <dgm:prSet presAssocID="{FBD46091-95B9-436B-8192-60B4C6654D4D}" presName="textNode" presStyleLbl="bgShp" presStyleIdx="2" presStyleCnt="4"/>
      <dgm:spPr/>
      <dgm:t>
        <a:bodyPr/>
        <a:lstStyle/>
        <a:p>
          <a:endParaRPr lang="ru-RU"/>
        </a:p>
      </dgm:t>
    </dgm:pt>
    <dgm:pt modelId="{BD991743-12DB-4AB7-B5FD-A9D4F536A544}" type="pres">
      <dgm:prSet presAssocID="{FBD46091-95B9-436B-8192-60B4C6654D4D}" presName="compChildNode" presStyleCnt="0"/>
      <dgm:spPr/>
    </dgm:pt>
    <dgm:pt modelId="{C9B54C43-963F-4CD3-90AB-13C8D524E227}" type="pres">
      <dgm:prSet presAssocID="{FBD46091-95B9-436B-8192-60B4C6654D4D}" presName="theInnerList" presStyleCnt="0"/>
      <dgm:spPr/>
    </dgm:pt>
    <dgm:pt modelId="{B1324808-FC41-4528-BE8F-91F23B9575B0}" type="pres">
      <dgm:prSet presAssocID="{412F1FF8-F0AD-4A1F-BD73-F4A7CD8BAC79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302DD1-BD65-4396-A8D3-E545FE4166C0}" type="pres">
      <dgm:prSet presAssocID="{FBD46091-95B9-436B-8192-60B4C6654D4D}" presName="aSpace" presStyleCnt="0"/>
      <dgm:spPr/>
    </dgm:pt>
    <dgm:pt modelId="{780AC704-7F4E-43F8-A01B-5E3DA7EB5E23}" type="pres">
      <dgm:prSet presAssocID="{315F0106-4560-4D4C-9D20-DE6F9F9694ED}" presName="compNode" presStyleCnt="0"/>
      <dgm:spPr/>
    </dgm:pt>
    <dgm:pt modelId="{1CD080AD-533B-49C1-BA83-CAF9E2EAB4CA}" type="pres">
      <dgm:prSet presAssocID="{315F0106-4560-4D4C-9D20-DE6F9F9694ED}" presName="aNode" presStyleLbl="bgShp" presStyleIdx="3" presStyleCnt="4"/>
      <dgm:spPr/>
      <dgm:t>
        <a:bodyPr/>
        <a:lstStyle/>
        <a:p>
          <a:endParaRPr lang="ru-RU"/>
        </a:p>
      </dgm:t>
    </dgm:pt>
    <dgm:pt modelId="{CF81A32D-66BC-4F1A-A8EC-AE2D5E6F6B6C}" type="pres">
      <dgm:prSet presAssocID="{315F0106-4560-4D4C-9D20-DE6F9F9694ED}" presName="textNode" presStyleLbl="bgShp" presStyleIdx="3" presStyleCnt="4"/>
      <dgm:spPr/>
      <dgm:t>
        <a:bodyPr/>
        <a:lstStyle/>
        <a:p>
          <a:endParaRPr lang="ru-RU"/>
        </a:p>
      </dgm:t>
    </dgm:pt>
    <dgm:pt modelId="{BFB651BC-8D83-474E-981E-960D0C7598DA}" type="pres">
      <dgm:prSet presAssocID="{315F0106-4560-4D4C-9D20-DE6F9F9694ED}" presName="compChildNode" presStyleCnt="0"/>
      <dgm:spPr/>
    </dgm:pt>
    <dgm:pt modelId="{88E83894-3060-4934-98CB-0F2AC24E089C}" type="pres">
      <dgm:prSet presAssocID="{315F0106-4560-4D4C-9D20-DE6F9F9694ED}" presName="theInnerList" presStyleCnt="0"/>
      <dgm:spPr/>
    </dgm:pt>
    <dgm:pt modelId="{EA0FEA42-D5F2-4746-84F1-9159429848BC}" type="pres">
      <dgm:prSet presAssocID="{AD09ED9F-A74C-446A-BD01-6D15542F0464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87C152-E147-4A33-BE47-F91DF945BE50}" type="presOf" srcId="{24245D1B-734F-45DE-A0FC-178B48993589}" destId="{A9F564C8-98D7-4161-9178-58BCB6C52D8E}" srcOrd="0" destOrd="0" presId="urn:microsoft.com/office/officeart/2005/8/layout/lProcess2"/>
    <dgm:cxn modelId="{30707B24-D62C-41EE-BB14-21F196087EBB}" srcId="{80085479-245D-49F1-B6C8-46979CDEB112}" destId="{C188E0E4-60A5-438C-B483-FBA49FB53C27}" srcOrd="0" destOrd="0" parTransId="{E168DFD9-D4F5-4906-8DF7-13CD3BB1BE98}" sibTransId="{D4F092C9-9031-474C-B5CA-75C68AD5D818}"/>
    <dgm:cxn modelId="{06664527-6147-4B9A-B53D-0261DDD9428F}" srcId="{0146628C-F88E-4D7E-8F7D-8FF27A0E3508}" destId="{80085479-245D-49F1-B6C8-46979CDEB112}" srcOrd="0" destOrd="0" parTransId="{7D1C6D5B-83B9-49DA-9FBA-C7897CC246DE}" sibTransId="{BEE932BC-F5D6-4C62-954A-255439A4FEC6}"/>
    <dgm:cxn modelId="{4CF0A805-50FD-4FEA-9F10-FC8D9CCA3955}" srcId="{315F0106-4560-4D4C-9D20-DE6F9F9694ED}" destId="{AD09ED9F-A74C-446A-BD01-6D15542F0464}" srcOrd="0" destOrd="0" parTransId="{18E5063B-26D1-4FF1-81DF-E68C989DBB15}" sibTransId="{5A50869F-AEF9-406A-ABD4-0FCC8503E5E0}"/>
    <dgm:cxn modelId="{65024005-6569-4C35-B2FE-571ECB64BA86}" type="presOf" srcId="{80085479-245D-49F1-B6C8-46979CDEB112}" destId="{6E6D035B-9014-4173-947F-605500EBFE58}" srcOrd="0" destOrd="0" presId="urn:microsoft.com/office/officeart/2005/8/layout/lProcess2"/>
    <dgm:cxn modelId="{83846F05-9229-4C61-9CA5-0AF5E1630C30}" type="presOf" srcId="{0146628C-F88E-4D7E-8F7D-8FF27A0E3508}" destId="{D4C493DB-B534-414F-9A06-1BC5143A170D}" srcOrd="0" destOrd="0" presId="urn:microsoft.com/office/officeart/2005/8/layout/lProcess2"/>
    <dgm:cxn modelId="{77B46A57-0C69-4A82-86B7-CA5E5C2A4B2E}" type="presOf" srcId="{FBD46091-95B9-436B-8192-60B4C6654D4D}" destId="{E2579BF2-01C3-4654-A90A-FE32C2F90C58}" srcOrd="0" destOrd="0" presId="urn:microsoft.com/office/officeart/2005/8/layout/lProcess2"/>
    <dgm:cxn modelId="{88E2E1C2-4416-484E-876C-1B1D02C79DBA}" type="presOf" srcId="{80085479-245D-49F1-B6C8-46979CDEB112}" destId="{BF8FB858-12FD-4FBC-9723-DE37AEE06AA5}" srcOrd="1" destOrd="0" presId="urn:microsoft.com/office/officeart/2005/8/layout/lProcess2"/>
    <dgm:cxn modelId="{702DDBA0-2FC8-4409-95FF-FC9597970EA4}" type="presOf" srcId="{315F0106-4560-4D4C-9D20-DE6F9F9694ED}" destId="{1CD080AD-533B-49C1-BA83-CAF9E2EAB4CA}" srcOrd="0" destOrd="0" presId="urn:microsoft.com/office/officeart/2005/8/layout/lProcess2"/>
    <dgm:cxn modelId="{6EB5CEC3-13CA-431C-A294-8E576ABA4834}" type="presOf" srcId="{876C76E8-7D4C-467E-B7EF-E89C18E70D55}" destId="{C31E10A3-395B-40B0-BB11-FD3D3FF3E20E}" srcOrd="0" destOrd="0" presId="urn:microsoft.com/office/officeart/2005/8/layout/lProcess2"/>
    <dgm:cxn modelId="{89685976-28B7-4AAC-B368-F236019F3269}" type="presOf" srcId="{412F1FF8-F0AD-4A1F-BD73-F4A7CD8BAC79}" destId="{B1324808-FC41-4528-BE8F-91F23B9575B0}" srcOrd="0" destOrd="0" presId="urn:microsoft.com/office/officeart/2005/8/layout/lProcess2"/>
    <dgm:cxn modelId="{6CAC559B-E0FD-42D9-AC36-042A2BD9EBD3}" type="presOf" srcId="{AD09ED9F-A74C-446A-BD01-6D15542F0464}" destId="{EA0FEA42-D5F2-4746-84F1-9159429848BC}" srcOrd="0" destOrd="0" presId="urn:microsoft.com/office/officeart/2005/8/layout/lProcess2"/>
    <dgm:cxn modelId="{AA842A28-6E51-4AE3-AFE4-B0D8B8333545}" type="presOf" srcId="{315F0106-4560-4D4C-9D20-DE6F9F9694ED}" destId="{CF81A32D-66BC-4F1A-A8EC-AE2D5E6F6B6C}" srcOrd="1" destOrd="0" presId="urn:microsoft.com/office/officeart/2005/8/layout/lProcess2"/>
    <dgm:cxn modelId="{41332EE1-AFFA-4D6A-A231-EE59EFDF14C8}" srcId="{0146628C-F88E-4D7E-8F7D-8FF27A0E3508}" destId="{876C76E8-7D4C-467E-B7EF-E89C18E70D55}" srcOrd="1" destOrd="0" parTransId="{CC51FEAA-E539-4C2E-B19F-DE366A3AFB4F}" sibTransId="{A76DF71C-F2AE-4FB7-AD49-49A562149D39}"/>
    <dgm:cxn modelId="{1AE6C5FA-6725-45A9-A5E1-974178A84AEC}" type="presOf" srcId="{FBD46091-95B9-436B-8192-60B4C6654D4D}" destId="{C3BCBA6E-5ED8-4260-900D-16C38C7B390B}" srcOrd="1" destOrd="0" presId="urn:microsoft.com/office/officeart/2005/8/layout/lProcess2"/>
    <dgm:cxn modelId="{704149E7-DD13-46AD-A742-E7B60F05E11A}" srcId="{0146628C-F88E-4D7E-8F7D-8FF27A0E3508}" destId="{315F0106-4560-4D4C-9D20-DE6F9F9694ED}" srcOrd="3" destOrd="0" parTransId="{13F9758C-C0EF-4BFF-BF3E-1F209791DB9C}" sibTransId="{C5418CF7-E42D-4AEB-AB8C-74FC3D0CEF9D}"/>
    <dgm:cxn modelId="{AC6D5D84-9950-4DA6-AF1D-7DD8F3C45B8E}" srcId="{FBD46091-95B9-436B-8192-60B4C6654D4D}" destId="{412F1FF8-F0AD-4A1F-BD73-F4A7CD8BAC79}" srcOrd="0" destOrd="0" parTransId="{C38966D1-53FD-4514-9FCE-FEEF3B05AD6A}" sibTransId="{DFFA402E-0DFC-4BE1-A14E-D0C5DA30B97E}"/>
    <dgm:cxn modelId="{969DD3AD-02AF-4433-BD71-2DB815D2474E}" srcId="{876C76E8-7D4C-467E-B7EF-E89C18E70D55}" destId="{24245D1B-734F-45DE-A0FC-178B48993589}" srcOrd="0" destOrd="0" parTransId="{480D28BB-E9B3-48A6-B904-248C2C02A463}" sibTransId="{0044E80F-0B6F-408F-A888-C582E8A44093}"/>
    <dgm:cxn modelId="{4F8BA22B-F980-4211-995C-E6AF51C1A9C9}" type="presOf" srcId="{C188E0E4-60A5-438C-B483-FBA49FB53C27}" destId="{7DC2FBDA-3404-4EF2-BF97-5D2C6D0A573E}" srcOrd="0" destOrd="0" presId="urn:microsoft.com/office/officeart/2005/8/layout/lProcess2"/>
    <dgm:cxn modelId="{EDD6FDA2-A82F-4F55-B7D8-1CC468416C4D}" type="presOf" srcId="{876C76E8-7D4C-467E-B7EF-E89C18E70D55}" destId="{DAAA66B1-049A-4137-807C-57BA696EA5E4}" srcOrd="1" destOrd="0" presId="urn:microsoft.com/office/officeart/2005/8/layout/lProcess2"/>
    <dgm:cxn modelId="{0D49F6EA-44E6-44E5-9215-AB8F2CAAD36D}" srcId="{0146628C-F88E-4D7E-8F7D-8FF27A0E3508}" destId="{FBD46091-95B9-436B-8192-60B4C6654D4D}" srcOrd="2" destOrd="0" parTransId="{4B130EB0-1D40-4936-A542-3B96434EF5E4}" sibTransId="{3A1C438F-C050-48DA-A77D-07EED6DB2E98}"/>
    <dgm:cxn modelId="{124BD458-575D-42F3-AE45-93483A8926A7}" type="presParOf" srcId="{D4C493DB-B534-414F-9A06-1BC5143A170D}" destId="{644653D6-B3FC-4526-B21E-701E76ED2115}" srcOrd="0" destOrd="0" presId="urn:microsoft.com/office/officeart/2005/8/layout/lProcess2"/>
    <dgm:cxn modelId="{B00E0F15-6C53-4B01-8032-F01D82321D89}" type="presParOf" srcId="{644653D6-B3FC-4526-B21E-701E76ED2115}" destId="{6E6D035B-9014-4173-947F-605500EBFE58}" srcOrd="0" destOrd="0" presId="urn:microsoft.com/office/officeart/2005/8/layout/lProcess2"/>
    <dgm:cxn modelId="{8751DC53-7AF9-49C6-AA86-AA9B3F801448}" type="presParOf" srcId="{644653D6-B3FC-4526-B21E-701E76ED2115}" destId="{BF8FB858-12FD-4FBC-9723-DE37AEE06AA5}" srcOrd="1" destOrd="0" presId="urn:microsoft.com/office/officeart/2005/8/layout/lProcess2"/>
    <dgm:cxn modelId="{7C542BF6-4BCA-46D3-98C8-62E96B121212}" type="presParOf" srcId="{644653D6-B3FC-4526-B21E-701E76ED2115}" destId="{3C790A04-5D84-411D-856B-A4044F8E256F}" srcOrd="2" destOrd="0" presId="urn:microsoft.com/office/officeart/2005/8/layout/lProcess2"/>
    <dgm:cxn modelId="{9EE10A0A-6409-4606-B344-2F9596570614}" type="presParOf" srcId="{3C790A04-5D84-411D-856B-A4044F8E256F}" destId="{38D48CF7-66F4-48A7-8439-7A9C3A0BE2D5}" srcOrd="0" destOrd="0" presId="urn:microsoft.com/office/officeart/2005/8/layout/lProcess2"/>
    <dgm:cxn modelId="{A09F2648-CC8D-4C3F-A168-5CD16A8215F6}" type="presParOf" srcId="{38D48CF7-66F4-48A7-8439-7A9C3A0BE2D5}" destId="{7DC2FBDA-3404-4EF2-BF97-5D2C6D0A573E}" srcOrd="0" destOrd="0" presId="urn:microsoft.com/office/officeart/2005/8/layout/lProcess2"/>
    <dgm:cxn modelId="{11AD7005-767F-4E56-88E8-0D579E0DF94A}" type="presParOf" srcId="{D4C493DB-B534-414F-9A06-1BC5143A170D}" destId="{5883815F-0044-462B-BEE9-2620EDE6B3CF}" srcOrd="1" destOrd="0" presId="urn:microsoft.com/office/officeart/2005/8/layout/lProcess2"/>
    <dgm:cxn modelId="{1C0B3FD5-7634-4BC7-BA26-46EF8C8D04DC}" type="presParOf" srcId="{D4C493DB-B534-414F-9A06-1BC5143A170D}" destId="{F0206629-045C-4BB9-8249-D4B797A15D7D}" srcOrd="2" destOrd="0" presId="urn:microsoft.com/office/officeart/2005/8/layout/lProcess2"/>
    <dgm:cxn modelId="{120B53E7-F07C-4DD3-93B6-A36634FD4E84}" type="presParOf" srcId="{F0206629-045C-4BB9-8249-D4B797A15D7D}" destId="{C31E10A3-395B-40B0-BB11-FD3D3FF3E20E}" srcOrd="0" destOrd="0" presId="urn:microsoft.com/office/officeart/2005/8/layout/lProcess2"/>
    <dgm:cxn modelId="{018FF3E9-A7AF-4D07-B387-5F8C33CA25CF}" type="presParOf" srcId="{F0206629-045C-4BB9-8249-D4B797A15D7D}" destId="{DAAA66B1-049A-4137-807C-57BA696EA5E4}" srcOrd="1" destOrd="0" presId="urn:microsoft.com/office/officeart/2005/8/layout/lProcess2"/>
    <dgm:cxn modelId="{931F889A-33CA-4D6B-865C-AAF283FFCC85}" type="presParOf" srcId="{F0206629-045C-4BB9-8249-D4B797A15D7D}" destId="{2E804C40-CA93-4897-B23D-DD9BDEA8E128}" srcOrd="2" destOrd="0" presId="urn:microsoft.com/office/officeart/2005/8/layout/lProcess2"/>
    <dgm:cxn modelId="{1E3EB2C8-7A39-4798-99D0-D48C43D4B67B}" type="presParOf" srcId="{2E804C40-CA93-4897-B23D-DD9BDEA8E128}" destId="{80791990-DF78-41E6-86B3-A6CA23950DD4}" srcOrd="0" destOrd="0" presId="urn:microsoft.com/office/officeart/2005/8/layout/lProcess2"/>
    <dgm:cxn modelId="{7DE51ACF-D573-4BF5-8AAF-4DDA98FA4290}" type="presParOf" srcId="{80791990-DF78-41E6-86B3-A6CA23950DD4}" destId="{A9F564C8-98D7-4161-9178-58BCB6C52D8E}" srcOrd="0" destOrd="0" presId="urn:microsoft.com/office/officeart/2005/8/layout/lProcess2"/>
    <dgm:cxn modelId="{923C1982-F852-4EA3-A161-154D7B2BF791}" type="presParOf" srcId="{D4C493DB-B534-414F-9A06-1BC5143A170D}" destId="{5563365C-1473-46AF-9992-1F67F3FDF26C}" srcOrd="3" destOrd="0" presId="urn:microsoft.com/office/officeart/2005/8/layout/lProcess2"/>
    <dgm:cxn modelId="{BC7AE0EB-6853-42F2-B9CF-7D5997B9F4D4}" type="presParOf" srcId="{D4C493DB-B534-414F-9A06-1BC5143A170D}" destId="{070CFFC1-A51B-46A3-AFB0-3E9BE093853D}" srcOrd="4" destOrd="0" presId="urn:microsoft.com/office/officeart/2005/8/layout/lProcess2"/>
    <dgm:cxn modelId="{4AAA0E2D-C5C2-4DD3-AF04-92EA73DAF2BE}" type="presParOf" srcId="{070CFFC1-A51B-46A3-AFB0-3E9BE093853D}" destId="{E2579BF2-01C3-4654-A90A-FE32C2F90C58}" srcOrd="0" destOrd="0" presId="urn:microsoft.com/office/officeart/2005/8/layout/lProcess2"/>
    <dgm:cxn modelId="{985B761C-1141-4886-8295-D1C1E1B43AB9}" type="presParOf" srcId="{070CFFC1-A51B-46A3-AFB0-3E9BE093853D}" destId="{C3BCBA6E-5ED8-4260-900D-16C38C7B390B}" srcOrd="1" destOrd="0" presId="urn:microsoft.com/office/officeart/2005/8/layout/lProcess2"/>
    <dgm:cxn modelId="{1893A2D0-DA42-4D2B-8837-0E080CDDF55F}" type="presParOf" srcId="{070CFFC1-A51B-46A3-AFB0-3E9BE093853D}" destId="{BD991743-12DB-4AB7-B5FD-A9D4F536A544}" srcOrd="2" destOrd="0" presId="urn:microsoft.com/office/officeart/2005/8/layout/lProcess2"/>
    <dgm:cxn modelId="{0DC09D64-D3A4-4360-858F-350D23888D00}" type="presParOf" srcId="{BD991743-12DB-4AB7-B5FD-A9D4F536A544}" destId="{C9B54C43-963F-4CD3-90AB-13C8D524E227}" srcOrd="0" destOrd="0" presId="urn:microsoft.com/office/officeart/2005/8/layout/lProcess2"/>
    <dgm:cxn modelId="{85274E38-8180-4554-83F8-D0705223B504}" type="presParOf" srcId="{C9B54C43-963F-4CD3-90AB-13C8D524E227}" destId="{B1324808-FC41-4528-BE8F-91F23B9575B0}" srcOrd="0" destOrd="0" presId="urn:microsoft.com/office/officeart/2005/8/layout/lProcess2"/>
    <dgm:cxn modelId="{66FB6082-0303-416C-B0B5-954EF495DDFA}" type="presParOf" srcId="{D4C493DB-B534-414F-9A06-1BC5143A170D}" destId="{6A302DD1-BD65-4396-A8D3-E545FE4166C0}" srcOrd="5" destOrd="0" presId="urn:microsoft.com/office/officeart/2005/8/layout/lProcess2"/>
    <dgm:cxn modelId="{FE018D1A-4C96-4377-9970-18B19F5D2833}" type="presParOf" srcId="{D4C493DB-B534-414F-9A06-1BC5143A170D}" destId="{780AC704-7F4E-43F8-A01B-5E3DA7EB5E23}" srcOrd="6" destOrd="0" presId="urn:microsoft.com/office/officeart/2005/8/layout/lProcess2"/>
    <dgm:cxn modelId="{D37075AF-AD10-4D95-A1B5-5D585D301634}" type="presParOf" srcId="{780AC704-7F4E-43F8-A01B-5E3DA7EB5E23}" destId="{1CD080AD-533B-49C1-BA83-CAF9E2EAB4CA}" srcOrd="0" destOrd="0" presId="urn:microsoft.com/office/officeart/2005/8/layout/lProcess2"/>
    <dgm:cxn modelId="{AC571553-B39A-43E4-9687-576B78DAF58E}" type="presParOf" srcId="{780AC704-7F4E-43F8-A01B-5E3DA7EB5E23}" destId="{CF81A32D-66BC-4F1A-A8EC-AE2D5E6F6B6C}" srcOrd="1" destOrd="0" presId="urn:microsoft.com/office/officeart/2005/8/layout/lProcess2"/>
    <dgm:cxn modelId="{CF2510F0-73EA-4AB7-824A-6C76D3BE5963}" type="presParOf" srcId="{780AC704-7F4E-43F8-A01B-5E3DA7EB5E23}" destId="{BFB651BC-8D83-474E-981E-960D0C7598DA}" srcOrd="2" destOrd="0" presId="urn:microsoft.com/office/officeart/2005/8/layout/lProcess2"/>
    <dgm:cxn modelId="{AFBC53AB-747A-4C80-AFE6-F4F1F23793CC}" type="presParOf" srcId="{BFB651BC-8D83-474E-981E-960D0C7598DA}" destId="{88E83894-3060-4934-98CB-0F2AC24E089C}" srcOrd="0" destOrd="0" presId="urn:microsoft.com/office/officeart/2005/8/layout/lProcess2"/>
    <dgm:cxn modelId="{73EEF896-4665-4C92-8009-4EAE2225B192}" type="presParOf" srcId="{88E83894-3060-4934-98CB-0F2AC24E089C}" destId="{EA0FEA42-D5F2-4746-84F1-9159429848BC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DD9585-BF18-43A4-808A-9CC985CA7853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B3DBE7-6B34-4A05-B9F7-7CCF7544CCDF}">
      <dgm:prSet phldrT="[Текст]" custT="1"/>
      <dgm:spPr/>
      <dgm:t>
        <a:bodyPr/>
        <a:lstStyle/>
        <a:p>
          <a:r>
            <a:rPr lang="ru-RU" sz="2000" b="1" dirty="0" smtClean="0"/>
            <a:t>21 февраля -</a:t>
          </a:r>
        </a:p>
        <a:p>
          <a:r>
            <a:rPr lang="ru-RU" sz="2000" b="1" dirty="0" smtClean="0"/>
            <a:t>Международный день родного языка</a:t>
          </a:r>
          <a:endParaRPr lang="ru-RU" sz="2000" b="1" dirty="0"/>
        </a:p>
      </dgm:t>
    </dgm:pt>
    <dgm:pt modelId="{9254EC8F-BA88-40A6-BE84-72C6CF7EECF1}" type="parTrans" cxnId="{7482AE03-8941-4688-A225-4D3F0C783D76}">
      <dgm:prSet/>
      <dgm:spPr/>
      <dgm:t>
        <a:bodyPr/>
        <a:lstStyle/>
        <a:p>
          <a:endParaRPr lang="ru-RU"/>
        </a:p>
      </dgm:t>
    </dgm:pt>
    <dgm:pt modelId="{9C89E7A1-C041-49CC-9322-AB61002C11D9}" type="sibTrans" cxnId="{7482AE03-8941-4688-A225-4D3F0C783D76}">
      <dgm:prSet/>
      <dgm:spPr/>
      <dgm:t>
        <a:bodyPr/>
        <a:lstStyle/>
        <a:p>
          <a:endParaRPr lang="ru-RU"/>
        </a:p>
      </dgm:t>
    </dgm:pt>
    <dgm:pt modelId="{59423426-13DA-4291-818E-FC2D75BA147C}">
      <dgm:prSet phldrT="[Текст]"/>
      <dgm:spPr/>
      <dgm:t>
        <a:bodyPr/>
        <a:lstStyle/>
        <a:p>
          <a:r>
            <a:rPr lang="ru-RU" b="1" dirty="0" smtClean="0"/>
            <a:t>2022  -  2032 годы  – Международное десятилетие языков коренных народов</a:t>
          </a:r>
          <a:endParaRPr lang="ru-RU" b="1" dirty="0"/>
        </a:p>
      </dgm:t>
    </dgm:pt>
    <dgm:pt modelId="{8504A0C5-36F1-47AA-9485-C3B3D24173F2}" type="parTrans" cxnId="{5D9EC9D4-8A49-4B43-A28C-6BD4F9CD4A36}">
      <dgm:prSet/>
      <dgm:spPr/>
      <dgm:t>
        <a:bodyPr/>
        <a:lstStyle/>
        <a:p>
          <a:endParaRPr lang="ru-RU"/>
        </a:p>
      </dgm:t>
    </dgm:pt>
    <dgm:pt modelId="{5478C79A-DCC4-44DA-B20C-9B1921E8C3E6}" type="sibTrans" cxnId="{5D9EC9D4-8A49-4B43-A28C-6BD4F9CD4A36}">
      <dgm:prSet/>
      <dgm:spPr/>
      <dgm:t>
        <a:bodyPr/>
        <a:lstStyle/>
        <a:p>
          <a:endParaRPr lang="ru-RU"/>
        </a:p>
      </dgm:t>
    </dgm:pt>
    <dgm:pt modelId="{A69CEBEC-5536-4285-830D-80CB0B40652A}">
      <dgm:prSet phldrT="[Текст]"/>
      <dgm:spPr/>
      <dgm:t>
        <a:bodyPr/>
        <a:lstStyle/>
        <a:p>
          <a:r>
            <a:rPr lang="ru-RU" b="1" dirty="0" smtClean="0"/>
            <a:t>2019 - Международный год языков коренных народов</a:t>
          </a:r>
          <a:endParaRPr lang="ru-RU" b="1" dirty="0"/>
        </a:p>
      </dgm:t>
    </dgm:pt>
    <dgm:pt modelId="{14D3A506-B140-4E06-A277-1A658BCD4E19}" type="parTrans" cxnId="{10AB1C0B-605F-45EE-A6F2-0B2317B5FB59}">
      <dgm:prSet/>
      <dgm:spPr/>
      <dgm:t>
        <a:bodyPr/>
        <a:lstStyle/>
        <a:p>
          <a:endParaRPr lang="ru-RU"/>
        </a:p>
      </dgm:t>
    </dgm:pt>
    <dgm:pt modelId="{FA54CD45-5891-4A8E-BF48-CC365833FAAA}" type="sibTrans" cxnId="{10AB1C0B-605F-45EE-A6F2-0B2317B5FB59}">
      <dgm:prSet/>
      <dgm:spPr/>
      <dgm:t>
        <a:bodyPr/>
        <a:lstStyle/>
        <a:p>
          <a:endParaRPr lang="ru-RU"/>
        </a:p>
      </dgm:t>
    </dgm:pt>
    <dgm:pt modelId="{E2A3D7E8-F5BC-4640-8F16-65043F3E0F0A}" type="pres">
      <dgm:prSet presAssocID="{B9DD9585-BF18-43A4-808A-9CC985CA785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32CAB4-A6E6-4E9C-A213-A60B5F079C9B}" type="pres">
      <dgm:prSet presAssocID="{4CB3DBE7-6B34-4A05-B9F7-7CCF7544CCD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D0BEB-A3C1-47E5-A9B7-B21885F1EE8E}" type="pres">
      <dgm:prSet presAssocID="{4CB3DBE7-6B34-4A05-B9F7-7CCF7544CCDF}" presName="spNode" presStyleCnt="0"/>
      <dgm:spPr/>
    </dgm:pt>
    <dgm:pt modelId="{FBFBC999-970F-46CE-8641-5D4C0261CDFA}" type="pres">
      <dgm:prSet presAssocID="{9C89E7A1-C041-49CC-9322-AB61002C11D9}" presName="sibTrans" presStyleLbl="sibTrans1D1" presStyleIdx="0" presStyleCnt="3"/>
      <dgm:spPr/>
      <dgm:t>
        <a:bodyPr/>
        <a:lstStyle/>
        <a:p>
          <a:endParaRPr lang="ru-RU"/>
        </a:p>
      </dgm:t>
    </dgm:pt>
    <dgm:pt modelId="{B4D1636A-D3A4-4851-87A0-24F7AE1B7EAE}" type="pres">
      <dgm:prSet presAssocID="{A69CEBEC-5536-4285-830D-80CB0B40652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A7A561-E8F0-4069-8ABD-9CD57E7676B5}" type="pres">
      <dgm:prSet presAssocID="{A69CEBEC-5536-4285-830D-80CB0B40652A}" presName="spNode" presStyleCnt="0"/>
      <dgm:spPr/>
    </dgm:pt>
    <dgm:pt modelId="{AE3036D1-2D37-4D4F-B3D6-BA09948797A4}" type="pres">
      <dgm:prSet presAssocID="{FA54CD45-5891-4A8E-BF48-CC365833FAAA}" presName="sibTrans" presStyleLbl="sibTrans1D1" presStyleIdx="1" presStyleCnt="3"/>
      <dgm:spPr/>
      <dgm:t>
        <a:bodyPr/>
        <a:lstStyle/>
        <a:p>
          <a:endParaRPr lang="ru-RU"/>
        </a:p>
      </dgm:t>
    </dgm:pt>
    <dgm:pt modelId="{94DC4019-CB1C-4AAC-B3B7-C64D97566891}" type="pres">
      <dgm:prSet presAssocID="{59423426-13DA-4291-818E-FC2D75BA147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1F052B-DA25-4769-99B0-EB157753AB18}" type="pres">
      <dgm:prSet presAssocID="{59423426-13DA-4291-818E-FC2D75BA147C}" presName="spNode" presStyleCnt="0"/>
      <dgm:spPr/>
    </dgm:pt>
    <dgm:pt modelId="{8446C947-0355-4846-8A40-FA05E1572809}" type="pres">
      <dgm:prSet presAssocID="{5478C79A-DCC4-44DA-B20C-9B1921E8C3E6}" presName="sibTrans" presStyleLbl="sibTrans1D1" presStyleIdx="2" presStyleCnt="3"/>
      <dgm:spPr/>
      <dgm:t>
        <a:bodyPr/>
        <a:lstStyle/>
        <a:p>
          <a:endParaRPr lang="ru-RU"/>
        </a:p>
      </dgm:t>
    </dgm:pt>
  </dgm:ptLst>
  <dgm:cxnLst>
    <dgm:cxn modelId="{63BEF3B6-1ADC-4668-B10F-1192BE7C7E8A}" type="presOf" srcId="{59423426-13DA-4291-818E-FC2D75BA147C}" destId="{94DC4019-CB1C-4AAC-B3B7-C64D97566891}" srcOrd="0" destOrd="0" presId="urn:microsoft.com/office/officeart/2005/8/layout/cycle6"/>
    <dgm:cxn modelId="{C9DF0AC9-E3EF-4F80-AC3B-A22B99C3B4A3}" type="presOf" srcId="{5478C79A-DCC4-44DA-B20C-9B1921E8C3E6}" destId="{8446C947-0355-4846-8A40-FA05E1572809}" srcOrd="0" destOrd="0" presId="urn:microsoft.com/office/officeart/2005/8/layout/cycle6"/>
    <dgm:cxn modelId="{5D9EC9D4-8A49-4B43-A28C-6BD4F9CD4A36}" srcId="{B9DD9585-BF18-43A4-808A-9CC985CA7853}" destId="{59423426-13DA-4291-818E-FC2D75BA147C}" srcOrd="2" destOrd="0" parTransId="{8504A0C5-36F1-47AA-9485-C3B3D24173F2}" sibTransId="{5478C79A-DCC4-44DA-B20C-9B1921E8C3E6}"/>
    <dgm:cxn modelId="{A47CF6AE-D718-4AA0-9BF7-7A8E8594F8D9}" type="presOf" srcId="{9C89E7A1-C041-49CC-9322-AB61002C11D9}" destId="{FBFBC999-970F-46CE-8641-5D4C0261CDFA}" srcOrd="0" destOrd="0" presId="urn:microsoft.com/office/officeart/2005/8/layout/cycle6"/>
    <dgm:cxn modelId="{B947CB1D-441F-441A-8F17-354CB1DE9A11}" type="presOf" srcId="{B9DD9585-BF18-43A4-808A-9CC985CA7853}" destId="{E2A3D7E8-F5BC-4640-8F16-65043F3E0F0A}" srcOrd="0" destOrd="0" presId="urn:microsoft.com/office/officeart/2005/8/layout/cycle6"/>
    <dgm:cxn modelId="{C77DF284-DB0A-412F-BCCF-310EFCE28891}" type="presOf" srcId="{4CB3DBE7-6B34-4A05-B9F7-7CCF7544CCDF}" destId="{4D32CAB4-A6E6-4E9C-A213-A60B5F079C9B}" srcOrd="0" destOrd="0" presId="urn:microsoft.com/office/officeart/2005/8/layout/cycle6"/>
    <dgm:cxn modelId="{CC8B47B1-A059-447F-8444-FFC34AFFF8DE}" type="presOf" srcId="{A69CEBEC-5536-4285-830D-80CB0B40652A}" destId="{B4D1636A-D3A4-4851-87A0-24F7AE1B7EAE}" srcOrd="0" destOrd="0" presId="urn:microsoft.com/office/officeart/2005/8/layout/cycle6"/>
    <dgm:cxn modelId="{10AB1C0B-605F-45EE-A6F2-0B2317B5FB59}" srcId="{B9DD9585-BF18-43A4-808A-9CC985CA7853}" destId="{A69CEBEC-5536-4285-830D-80CB0B40652A}" srcOrd="1" destOrd="0" parTransId="{14D3A506-B140-4E06-A277-1A658BCD4E19}" sibTransId="{FA54CD45-5891-4A8E-BF48-CC365833FAAA}"/>
    <dgm:cxn modelId="{7482AE03-8941-4688-A225-4D3F0C783D76}" srcId="{B9DD9585-BF18-43A4-808A-9CC985CA7853}" destId="{4CB3DBE7-6B34-4A05-B9F7-7CCF7544CCDF}" srcOrd="0" destOrd="0" parTransId="{9254EC8F-BA88-40A6-BE84-72C6CF7EECF1}" sibTransId="{9C89E7A1-C041-49CC-9322-AB61002C11D9}"/>
    <dgm:cxn modelId="{DB00535D-20C7-4AAA-A7E3-93C8B35E4C93}" type="presOf" srcId="{FA54CD45-5891-4A8E-BF48-CC365833FAAA}" destId="{AE3036D1-2D37-4D4F-B3D6-BA09948797A4}" srcOrd="0" destOrd="0" presId="urn:microsoft.com/office/officeart/2005/8/layout/cycle6"/>
    <dgm:cxn modelId="{D33A2EC0-4BF3-49E8-B7B9-19C1DCED07AC}" type="presParOf" srcId="{E2A3D7E8-F5BC-4640-8F16-65043F3E0F0A}" destId="{4D32CAB4-A6E6-4E9C-A213-A60B5F079C9B}" srcOrd="0" destOrd="0" presId="urn:microsoft.com/office/officeart/2005/8/layout/cycle6"/>
    <dgm:cxn modelId="{1A336B99-2167-4A9C-A5D0-E5DF60AD54F4}" type="presParOf" srcId="{E2A3D7E8-F5BC-4640-8F16-65043F3E0F0A}" destId="{E85D0BEB-A3C1-47E5-A9B7-B21885F1EE8E}" srcOrd="1" destOrd="0" presId="urn:microsoft.com/office/officeart/2005/8/layout/cycle6"/>
    <dgm:cxn modelId="{097D5D6B-D1FE-4967-9CF5-0E71D385F201}" type="presParOf" srcId="{E2A3D7E8-F5BC-4640-8F16-65043F3E0F0A}" destId="{FBFBC999-970F-46CE-8641-5D4C0261CDFA}" srcOrd="2" destOrd="0" presId="urn:microsoft.com/office/officeart/2005/8/layout/cycle6"/>
    <dgm:cxn modelId="{3D8954B1-722E-4B92-BD98-9531640FB3FE}" type="presParOf" srcId="{E2A3D7E8-F5BC-4640-8F16-65043F3E0F0A}" destId="{B4D1636A-D3A4-4851-87A0-24F7AE1B7EAE}" srcOrd="3" destOrd="0" presId="urn:microsoft.com/office/officeart/2005/8/layout/cycle6"/>
    <dgm:cxn modelId="{07D9574F-187F-46BF-8D37-2AFC73A9C398}" type="presParOf" srcId="{E2A3D7E8-F5BC-4640-8F16-65043F3E0F0A}" destId="{8FA7A561-E8F0-4069-8ABD-9CD57E7676B5}" srcOrd="4" destOrd="0" presId="urn:microsoft.com/office/officeart/2005/8/layout/cycle6"/>
    <dgm:cxn modelId="{430E68B7-4152-4941-B756-C39275E40C3B}" type="presParOf" srcId="{E2A3D7E8-F5BC-4640-8F16-65043F3E0F0A}" destId="{AE3036D1-2D37-4D4F-B3D6-BA09948797A4}" srcOrd="5" destOrd="0" presId="urn:microsoft.com/office/officeart/2005/8/layout/cycle6"/>
    <dgm:cxn modelId="{0D891669-6C1B-4781-9D53-2DAFA93C20C2}" type="presParOf" srcId="{E2A3D7E8-F5BC-4640-8F16-65043F3E0F0A}" destId="{94DC4019-CB1C-4AAC-B3B7-C64D97566891}" srcOrd="6" destOrd="0" presId="urn:microsoft.com/office/officeart/2005/8/layout/cycle6"/>
    <dgm:cxn modelId="{412EE9CE-F4EB-490D-8590-AB32964D0C4A}" type="presParOf" srcId="{E2A3D7E8-F5BC-4640-8F16-65043F3E0F0A}" destId="{8A1F052B-DA25-4769-99B0-EB157753AB18}" srcOrd="7" destOrd="0" presId="urn:microsoft.com/office/officeart/2005/8/layout/cycle6"/>
    <dgm:cxn modelId="{451A442E-C2CF-412F-9F5D-33BDAB569B23}" type="presParOf" srcId="{E2A3D7E8-F5BC-4640-8F16-65043F3E0F0A}" destId="{8446C947-0355-4846-8A40-FA05E1572809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F65708-8BFF-4322-929E-DD8F5348C7D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6CD38E-5E7D-4673-94C7-B854037578AF}">
      <dgm:prSet phldrT="[Текст]" custT="1"/>
      <dgm:spPr/>
      <dgm:t>
        <a:bodyPr/>
        <a:lstStyle/>
        <a:p>
          <a:r>
            <a:rPr lang="ru-RU" sz="2400" dirty="0" smtClean="0"/>
            <a:t>151 язык</a:t>
          </a:r>
          <a:endParaRPr lang="ru-RU" sz="2400" dirty="0"/>
        </a:p>
      </dgm:t>
    </dgm:pt>
    <dgm:pt modelId="{90AEED00-82DD-4AE3-8AD7-BA7B2EAC540B}" type="parTrans" cxnId="{0D0D16F6-D72C-4F7C-AACF-8BA09347A2CF}">
      <dgm:prSet/>
      <dgm:spPr/>
      <dgm:t>
        <a:bodyPr/>
        <a:lstStyle/>
        <a:p>
          <a:endParaRPr lang="ru-RU"/>
        </a:p>
      </dgm:t>
    </dgm:pt>
    <dgm:pt modelId="{6575B934-23F4-46D2-B522-31BAAFF9A1FD}" type="sibTrans" cxnId="{0D0D16F6-D72C-4F7C-AACF-8BA09347A2CF}">
      <dgm:prSet/>
      <dgm:spPr/>
      <dgm:t>
        <a:bodyPr/>
        <a:lstStyle/>
        <a:p>
          <a:endParaRPr lang="ru-RU"/>
        </a:p>
      </dgm:t>
    </dgm:pt>
    <dgm:pt modelId="{434D0252-6EEB-424B-B876-72E99955B62D}">
      <dgm:prSet phldrT="[Текст]" custT="1"/>
      <dgm:spPr/>
      <dgm:t>
        <a:bodyPr/>
        <a:lstStyle/>
        <a:p>
          <a:r>
            <a:rPr lang="ru-RU" sz="2400" dirty="0" smtClean="0"/>
            <a:t>всего</a:t>
          </a:r>
          <a:endParaRPr lang="ru-RU" sz="2400" dirty="0"/>
        </a:p>
      </dgm:t>
    </dgm:pt>
    <dgm:pt modelId="{77DBD17A-BBA8-4994-BDC3-72A738503A48}" type="parTrans" cxnId="{42E56B02-51DF-4AB6-A572-2088ACAA1582}">
      <dgm:prSet/>
      <dgm:spPr/>
      <dgm:t>
        <a:bodyPr/>
        <a:lstStyle/>
        <a:p>
          <a:endParaRPr lang="ru-RU"/>
        </a:p>
      </dgm:t>
    </dgm:pt>
    <dgm:pt modelId="{EDCE03A9-941D-4F7F-A630-9020D8562DC7}" type="sibTrans" cxnId="{42E56B02-51DF-4AB6-A572-2088ACAA1582}">
      <dgm:prSet/>
      <dgm:spPr/>
      <dgm:t>
        <a:bodyPr/>
        <a:lstStyle/>
        <a:p>
          <a:endParaRPr lang="ru-RU"/>
        </a:p>
      </dgm:t>
    </dgm:pt>
    <dgm:pt modelId="{7A8C34A4-3A5F-4582-9ADA-4EC8CD26F4D3}">
      <dgm:prSet phldrT="[Текст]" custT="1"/>
      <dgm:spPr/>
      <dgm:t>
        <a:bodyPr/>
        <a:lstStyle/>
        <a:p>
          <a:r>
            <a:rPr lang="ru-RU" sz="2400" dirty="0" smtClean="0"/>
            <a:t>121 язык</a:t>
          </a:r>
          <a:endParaRPr lang="ru-RU" sz="2400" dirty="0"/>
        </a:p>
      </dgm:t>
    </dgm:pt>
    <dgm:pt modelId="{A43119A4-82F0-4C4B-B087-9CA0979E2824}" type="parTrans" cxnId="{C8B76820-9F9B-466B-843A-119A47DC2BCA}">
      <dgm:prSet/>
      <dgm:spPr/>
      <dgm:t>
        <a:bodyPr/>
        <a:lstStyle/>
        <a:p>
          <a:endParaRPr lang="ru-RU"/>
        </a:p>
      </dgm:t>
    </dgm:pt>
    <dgm:pt modelId="{6E5A9793-BC34-4C0C-89E7-869D8EDE1F76}" type="sibTrans" cxnId="{C8B76820-9F9B-466B-843A-119A47DC2BCA}">
      <dgm:prSet/>
      <dgm:spPr/>
      <dgm:t>
        <a:bodyPr/>
        <a:lstStyle/>
        <a:p>
          <a:endParaRPr lang="ru-RU"/>
        </a:p>
      </dgm:t>
    </dgm:pt>
    <dgm:pt modelId="{12F8C61A-E9E5-4AB3-BAF2-F82F67CC4164}">
      <dgm:prSet phldrT="[Текст]" custT="1"/>
      <dgm:spPr/>
      <dgm:t>
        <a:bodyPr/>
        <a:lstStyle/>
        <a:p>
          <a:r>
            <a:rPr lang="ru-RU" sz="2400" baseline="0" dirty="0" smtClean="0"/>
            <a:t>уязвим</a:t>
          </a:r>
          <a:endParaRPr lang="ru-RU" sz="2400" baseline="0" dirty="0"/>
        </a:p>
      </dgm:t>
    </dgm:pt>
    <dgm:pt modelId="{52CC31DE-C396-48CA-BFBA-0F2576AE3DA5}" type="parTrans" cxnId="{3C54FF1F-83D0-43A0-9C19-13097C25E214}">
      <dgm:prSet/>
      <dgm:spPr/>
      <dgm:t>
        <a:bodyPr/>
        <a:lstStyle/>
        <a:p>
          <a:endParaRPr lang="ru-RU"/>
        </a:p>
      </dgm:t>
    </dgm:pt>
    <dgm:pt modelId="{5210DC9C-7169-45FC-A437-AB7F4A41B09C}" type="sibTrans" cxnId="{3C54FF1F-83D0-43A0-9C19-13097C25E214}">
      <dgm:prSet/>
      <dgm:spPr/>
      <dgm:t>
        <a:bodyPr/>
        <a:lstStyle/>
        <a:p>
          <a:endParaRPr lang="ru-RU"/>
        </a:p>
      </dgm:t>
    </dgm:pt>
    <dgm:pt modelId="{C767D2AA-F828-4A0B-A56C-81C3AB7B67E3}">
      <dgm:prSet phldrT="[Текст]" custT="1"/>
      <dgm:spPr/>
      <dgm:t>
        <a:bodyPr/>
        <a:lstStyle/>
        <a:p>
          <a:r>
            <a:rPr lang="ru-RU" sz="2400" dirty="0" smtClean="0"/>
            <a:t>18 языков</a:t>
          </a:r>
          <a:endParaRPr lang="ru-RU" sz="2400" dirty="0"/>
        </a:p>
      </dgm:t>
    </dgm:pt>
    <dgm:pt modelId="{D2A7EDC7-52D2-41C0-ACC8-6B3396365EE7}" type="parTrans" cxnId="{98705F80-E8B8-4D7C-ABD8-47DA1C7B43F3}">
      <dgm:prSet/>
      <dgm:spPr/>
      <dgm:t>
        <a:bodyPr/>
        <a:lstStyle/>
        <a:p>
          <a:endParaRPr lang="ru-RU"/>
        </a:p>
      </dgm:t>
    </dgm:pt>
    <dgm:pt modelId="{DB2B1624-0DE3-4954-B9F7-8ED688A394D6}" type="sibTrans" cxnId="{98705F80-E8B8-4D7C-ABD8-47DA1C7B43F3}">
      <dgm:prSet/>
      <dgm:spPr/>
      <dgm:t>
        <a:bodyPr/>
        <a:lstStyle/>
        <a:p>
          <a:endParaRPr lang="ru-RU"/>
        </a:p>
      </dgm:t>
    </dgm:pt>
    <dgm:pt modelId="{266F632C-3892-430A-984A-C872AB2FF519}">
      <dgm:prSet phldrT="[Текст]" custT="1"/>
      <dgm:spPr/>
      <dgm:t>
        <a:bodyPr/>
        <a:lstStyle/>
        <a:p>
          <a:r>
            <a:rPr lang="ru-RU" sz="2400" dirty="0" smtClean="0"/>
            <a:t>на грани исчезновения</a:t>
          </a:r>
          <a:endParaRPr lang="ru-RU" sz="2400" dirty="0"/>
        </a:p>
      </dgm:t>
    </dgm:pt>
    <dgm:pt modelId="{A4109198-5584-4EF8-B2A2-6256DCF6AF75}" type="parTrans" cxnId="{ADD9EDE7-F381-48C8-8C1F-C2D98FB9EF6A}">
      <dgm:prSet/>
      <dgm:spPr/>
      <dgm:t>
        <a:bodyPr/>
        <a:lstStyle/>
        <a:p>
          <a:endParaRPr lang="ru-RU"/>
        </a:p>
      </dgm:t>
    </dgm:pt>
    <dgm:pt modelId="{E4E351B0-CCF4-4158-A847-7708A0C15864}" type="sibTrans" cxnId="{ADD9EDE7-F381-48C8-8C1F-C2D98FB9EF6A}">
      <dgm:prSet/>
      <dgm:spPr/>
      <dgm:t>
        <a:bodyPr/>
        <a:lstStyle/>
        <a:p>
          <a:endParaRPr lang="ru-RU"/>
        </a:p>
      </dgm:t>
    </dgm:pt>
    <dgm:pt modelId="{188AF82F-A66C-4630-A06E-B4B620FD8FD6}">
      <dgm:prSet phldrT="[Текст]" custT="1"/>
      <dgm:spPr/>
      <dgm:t>
        <a:bodyPr/>
        <a:lstStyle/>
        <a:p>
          <a:r>
            <a:rPr lang="ru-RU" sz="2400" dirty="0" smtClean="0"/>
            <a:t>37 языков</a:t>
          </a:r>
          <a:endParaRPr lang="ru-RU" sz="2400" dirty="0"/>
        </a:p>
      </dgm:t>
    </dgm:pt>
    <dgm:pt modelId="{263C3D40-FF8F-46A5-8C1C-1DEF18CE7ED3}" type="parTrans" cxnId="{E28AD51A-63EE-4D87-A5C2-CBB842C6A56D}">
      <dgm:prSet/>
      <dgm:spPr/>
      <dgm:t>
        <a:bodyPr/>
        <a:lstStyle/>
        <a:p>
          <a:endParaRPr lang="ru-RU"/>
        </a:p>
      </dgm:t>
    </dgm:pt>
    <dgm:pt modelId="{3C3E1113-2041-49D5-9678-8D2D31299B7E}" type="sibTrans" cxnId="{E28AD51A-63EE-4D87-A5C2-CBB842C6A56D}">
      <dgm:prSet/>
      <dgm:spPr/>
      <dgm:t>
        <a:bodyPr/>
        <a:lstStyle/>
        <a:p>
          <a:endParaRPr lang="ru-RU"/>
        </a:p>
      </dgm:t>
    </dgm:pt>
    <dgm:pt modelId="{20E6DCD3-8077-4B70-8294-EBC83D36F33C}">
      <dgm:prSet phldrT="[Текст]" custT="1"/>
      <dgm:spPr/>
      <dgm:t>
        <a:bodyPr/>
        <a:lstStyle/>
        <a:p>
          <a:pPr algn="ctr"/>
          <a:r>
            <a:rPr lang="ru-RU" sz="2000" dirty="0" smtClean="0"/>
            <a:t>имеют </a:t>
          </a:r>
        </a:p>
        <a:p>
          <a:pPr algn="ctr"/>
          <a:r>
            <a:rPr lang="ru-RU" sz="2000" dirty="0" smtClean="0"/>
            <a:t>статус </a:t>
          </a:r>
          <a:r>
            <a:rPr lang="ru-RU" sz="2000" baseline="0" dirty="0" smtClean="0"/>
            <a:t>государственных</a:t>
          </a:r>
          <a:endParaRPr lang="ru-RU" sz="2000" baseline="0" dirty="0"/>
        </a:p>
      </dgm:t>
    </dgm:pt>
    <dgm:pt modelId="{1E5DC375-5699-471C-A5C5-1CF0603C4242}" type="parTrans" cxnId="{A9C043B7-6A87-48D2-91AA-0E9AA0F554C8}">
      <dgm:prSet/>
      <dgm:spPr/>
      <dgm:t>
        <a:bodyPr/>
        <a:lstStyle/>
        <a:p>
          <a:endParaRPr lang="ru-RU"/>
        </a:p>
      </dgm:t>
    </dgm:pt>
    <dgm:pt modelId="{8E21ADC0-BFE8-4623-8D38-992A24E79A3F}" type="sibTrans" cxnId="{A9C043B7-6A87-48D2-91AA-0E9AA0F554C8}">
      <dgm:prSet/>
      <dgm:spPr/>
      <dgm:t>
        <a:bodyPr/>
        <a:lstStyle/>
        <a:p>
          <a:endParaRPr lang="ru-RU"/>
        </a:p>
      </dgm:t>
    </dgm:pt>
    <dgm:pt modelId="{AFC4DF4B-3B83-47DD-9525-945DE48C7D0D}">
      <dgm:prSet phldrT="[Текст]" custT="1"/>
      <dgm:spPr/>
      <dgm:t>
        <a:bodyPr/>
        <a:lstStyle/>
        <a:p>
          <a:r>
            <a:rPr lang="ru-RU" sz="2400" dirty="0" smtClean="0"/>
            <a:t>14 языков</a:t>
          </a:r>
          <a:endParaRPr lang="ru-RU" sz="2400" dirty="0"/>
        </a:p>
      </dgm:t>
    </dgm:pt>
    <dgm:pt modelId="{2C4CA6BE-3744-49C3-9837-283EC7FDDF82}" type="parTrans" cxnId="{AE03D2F4-D3E6-492A-A9C5-C1E926A03CE2}">
      <dgm:prSet/>
      <dgm:spPr/>
      <dgm:t>
        <a:bodyPr/>
        <a:lstStyle/>
        <a:p>
          <a:endParaRPr lang="ru-RU"/>
        </a:p>
      </dgm:t>
    </dgm:pt>
    <dgm:pt modelId="{558A539D-F483-4099-8424-E6D18283BCEE}" type="sibTrans" cxnId="{AE03D2F4-D3E6-492A-A9C5-C1E926A03CE2}">
      <dgm:prSet/>
      <dgm:spPr/>
      <dgm:t>
        <a:bodyPr/>
        <a:lstStyle/>
        <a:p>
          <a:endParaRPr lang="ru-RU"/>
        </a:p>
      </dgm:t>
    </dgm:pt>
    <dgm:pt modelId="{6D814C4A-C803-4DCD-B0B6-496757E346FC}">
      <dgm:prSet phldrT="[Текст]" custT="1"/>
      <dgm:spPr/>
      <dgm:t>
        <a:bodyPr/>
        <a:lstStyle/>
        <a:p>
          <a:r>
            <a:rPr lang="ru-RU" sz="2400" dirty="0" smtClean="0"/>
            <a:t>исчезли</a:t>
          </a:r>
          <a:endParaRPr lang="ru-RU" sz="2400" dirty="0"/>
        </a:p>
      </dgm:t>
    </dgm:pt>
    <dgm:pt modelId="{B631050F-2F03-4781-82A4-55041A9988BC}" type="parTrans" cxnId="{2DBDCE52-3040-44A4-95F9-62BF0F5C630B}">
      <dgm:prSet/>
      <dgm:spPr/>
      <dgm:t>
        <a:bodyPr/>
        <a:lstStyle/>
        <a:p>
          <a:endParaRPr lang="ru-RU"/>
        </a:p>
      </dgm:t>
    </dgm:pt>
    <dgm:pt modelId="{01CF1D07-409C-49A7-B9A7-FAC3BCBC732C}" type="sibTrans" cxnId="{2DBDCE52-3040-44A4-95F9-62BF0F5C630B}">
      <dgm:prSet/>
      <dgm:spPr/>
      <dgm:t>
        <a:bodyPr/>
        <a:lstStyle/>
        <a:p>
          <a:endParaRPr lang="ru-RU"/>
        </a:p>
      </dgm:t>
    </dgm:pt>
    <dgm:pt modelId="{CE1860F0-31AF-403F-BA45-F117FE6F7FC5}" type="pres">
      <dgm:prSet presAssocID="{A7F65708-8BFF-4322-929E-DD8F5348C7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F20A09-AF2D-4569-A00B-9E11D069B39C}" type="pres">
      <dgm:prSet presAssocID="{916CD38E-5E7D-4673-94C7-B854037578AF}" presName="composite" presStyleCnt="0"/>
      <dgm:spPr/>
    </dgm:pt>
    <dgm:pt modelId="{8DA63E4A-9492-47F2-A1EE-959470BEBBF2}" type="pres">
      <dgm:prSet presAssocID="{916CD38E-5E7D-4673-94C7-B854037578AF}" presName="parTx" presStyleLbl="alignNode1" presStyleIdx="0" presStyleCnt="5" custScaleX="120595" custScaleY="1880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C5F58-622C-4568-818B-8AE95E14961E}" type="pres">
      <dgm:prSet presAssocID="{916CD38E-5E7D-4673-94C7-B854037578AF}" presName="desTx" presStyleLbl="alignAccFollowNode1" presStyleIdx="0" presStyleCnt="5" custScaleX="111760" custScaleY="36449" custLinFactNeighborX="408" custLinFactNeighborY="-23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93D2FA-991A-4902-8478-8BC70F18B43D}" type="pres">
      <dgm:prSet presAssocID="{6575B934-23F4-46D2-B522-31BAAFF9A1FD}" presName="space" presStyleCnt="0"/>
      <dgm:spPr/>
    </dgm:pt>
    <dgm:pt modelId="{54AA732C-DDE8-4C70-ACE4-85D71F9396DB}" type="pres">
      <dgm:prSet presAssocID="{188AF82F-A66C-4630-A06E-B4B620FD8FD6}" presName="composite" presStyleCnt="0"/>
      <dgm:spPr/>
    </dgm:pt>
    <dgm:pt modelId="{B6401457-5AB9-420F-BF30-9682BA61F1D0}" type="pres">
      <dgm:prSet presAssocID="{188AF82F-A66C-4630-A06E-B4B620FD8FD6}" presName="parTx" presStyleLbl="alignNode1" presStyleIdx="1" presStyleCnt="5" custScaleX="138659" custScaleY="1893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CD8C78-1679-4514-AF84-6094E6084286}" type="pres">
      <dgm:prSet presAssocID="{188AF82F-A66C-4630-A06E-B4B620FD8FD6}" presName="desTx" presStyleLbl="alignAccFollowNode1" presStyleIdx="1" presStyleCnt="5" custScaleX="167423" custScaleY="36304" custLinFactNeighborX="-524" custLinFactNeighborY="-18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3C384-E563-4C35-AAB5-BFC0F264E109}" type="pres">
      <dgm:prSet presAssocID="{3C3E1113-2041-49D5-9678-8D2D31299B7E}" presName="space" presStyleCnt="0"/>
      <dgm:spPr/>
    </dgm:pt>
    <dgm:pt modelId="{15080447-5FDA-4C2A-87B5-9D3D136F5599}" type="pres">
      <dgm:prSet presAssocID="{7A8C34A4-3A5F-4582-9ADA-4EC8CD26F4D3}" presName="composite" presStyleCnt="0"/>
      <dgm:spPr/>
    </dgm:pt>
    <dgm:pt modelId="{4E7156B1-075B-4391-BA22-AD4452EF66B9}" type="pres">
      <dgm:prSet presAssocID="{7A8C34A4-3A5F-4582-9ADA-4EC8CD26F4D3}" presName="parTx" presStyleLbl="alignNode1" presStyleIdx="2" presStyleCnt="5" custScaleX="116286" custScaleY="1396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7244A6-98BA-4CFC-BAC7-B715B33B2CE9}" type="pres">
      <dgm:prSet presAssocID="{7A8C34A4-3A5F-4582-9ADA-4EC8CD26F4D3}" presName="desTx" presStyleLbl="alignAccFollowNode1" presStyleIdx="2" presStyleCnt="5" custScaleX="103096" custScaleY="19196" custLinFactNeighborX="2293" custLinFactNeighborY="-35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FCEFBF-850A-4674-8CEA-A7753B185E95}" type="pres">
      <dgm:prSet presAssocID="{6E5A9793-BC34-4C0C-89E7-869D8EDE1F76}" presName="space" presStyleCnt="0"/>
      <dgm:spPr/>
    </dgm:pt>
    <dgm:pt modelId="{BEEBD290-9938-4387-B226-8EF55B6C7F4E}" type="pres">
      <dgm:prSet presAssocID="{C767D2AA-F828-4A0B-A56C-81C3AB7B67E3}" presName="composite" presStyleCnt="0"/>
      <dgm:spPr/>
    </dgm:pt>
    <dgm:pt modelId="{8DE8556F-36D5-4737-994D-68BCEF93A3E7}" type="pres">
      <dgm:prSet presAssocID="{C767D2AA-F828-4A0B-A56C-81C3AB7B67E3}" presName="parTx" presStyleLbl="alignNode1" presStyleIdx="3" presStyleCnt="5" custScaleX="116270" custScaleY="253462" custLinFactNeighborX="810" custLinFactNeighborY="-177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727B7-1326-41A5-9F69-8D3E2F21C7ED}" type="pres">
      <dgm:prSet presAssocID="{C767D2AA-F828-4A0B-A56C-81C3AB7B67E3}" presName="desTx" presStyleLbl="alignAccFollowNode1" presStyleIdx="3" presStyleCnt="5" custScaleX="174723" custScaleY="36193" custLinFactNeighborX="3807" custLinFactNeighborY="-12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C7A3B-A293-46A6-A0A5-73FFD318A541}" type="pres">
      <dgm:prSet presAssocID="{DB2B1624-0DE3-4954-B9F7-8ED688A394D6}" presName="space" presStyleCnt="0"/>
      <dgm:spPr/>
    </dgm:pt>
    <dgm:pt modelId="{D824F9FB-9046-41AB-A7CD-9B41DFE36AFC}" type="pres">
      <dgm:prSet presAssocID="{AFC4DF4B-3B83-47DD-9525-945DE48C7D0D}" presName="composite" presStyleCnt="0"/>
      <dgm:spPr/>
    </dgm:pt>
    <dgm:pt modelId="{278070B4-E99F-4478-875B-F98F8468C6B9}" type="pres">
      <dgm:prSet presAssocID="{AFC4DF4B-3B83-47DD-9525-945DE48C7D0D}" presName="parTx" presStyleLbl="alignNode1" presStyleIdx="4" presStyleCnt="5" custScaleX="120776" custScaleY="1457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232E57-1477-465F-908D-4E6133794C28}" type="pres">
      <dgm:prSet presAssocID="{AFC4DF4B-3B83-47DD-9525-945DE48C7D0D}" presName="desTx" presStyleLbl="alignAccFollowNode1" presStyleIdx="4" presStyleCnt="5" custScaleX="115386" custScaleY="32680" custLinFactNeighborX="2707" custLinFactNeighborY="-22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B31F4C-D883-4FF4-997E-EA18DA1D7F10}" type="presOf" srcId="{C767D2AA-F828-4A0B-A56C-81C3AB7B67E3}" destId="{8DE8556F-36D5-4737-994D-68BCEF93A3E7}" srcOrd="0" destOrd="0" presId="urn:microsoft.com/office/officeart/2005/8/layout/hList1"/>
    <dgm:cxn modelId="{A9C043B7-6A87-48D2-91AA-0E9AA0F554C8}" srcId="{188AF82F-A66C-4630-A06E-B4B620FD8FD6}" destId="{20E6DCD3-8077-4B70-8294-EBC83D36F33C}" srcOrd="0" destOrd="0" parTransId="{1E5DC375-5699-471C-A5C5-1CF0603C4242}" sibTransId="{8E21ADC0-BFE8-4623-8D38-992A24E79A3F}"/>
    <dgm:cxn modelId="{3D524AD8-722E-4255-899A-7F2C1FEF80C4}" type="presOf" srcId="{434D0252-6EEB-424B-B876-72E99955B62D}" destId="{27DC5F58-622C-4568-818B-8AE95E14961E}" srcOrd="0" destOrd="0" presId="urn:microsoft.com/office/officeart/2005/8/layout/hList1"/>
    <dgm:cxn modelId="{0D0D16F6-D72C-4F7C-AACF-8BA09347A2CF}" srcId="{A7F65708-8BFF-4322-929E-DD8F5348C7DD}" destId="{916CD38E-5E7D-4673-94C7-B854037578AF}" srcOrd="0" destOrd="0" parTransId="{90AEED00-82DD-4AE3-8AD7-BA7B2EAC540B}" sibTransId="{6575B934-23F4-46D2-B522-31BAAFF9A1FD}"/>
    <dgm:cxn modelId="{ADD9EDE7-F381-48C8-8C1F-C2D98FB9EF6A}" srcId="{C767D2AA-F828-4A0B-A56C-81C3AB7B67E3}" destId="{266F632C-3892-430A-984A-C872AB2FF519}" srcOrd="0" destOrd="0" parTransId="{A4109198-5584-4EF8-B2A2-6256DCF6AF75}" sibTransId="{E4E351B0-CCF4-4158-A847-7708A0C15864}"/>
    <dgm:cxn modelId="{3C54FF1F-83D0-43A0-9C19-13097C25E214}" srcId="{7A8C34A4-3A5F-4582-9ADA-4EC8CD26F4D3}" destId="{12F8C61A-E9E5-4AB3-BAF2-F82F67CC4164}" srcOrd="0" destOrd="0" parTransId="{52CC31DE-C396-48CA-BFBA-0F2576AE3DA5}" sibTransId="{5210DC9C-7169-45FC-A437-AB7F4A41B09C}"/>
    <dgm:cxn modelId="{BB03AC53-F36D-4CAD-A3DB-3DD4EB8EC494}" type="presOf" srcId="{20E6DCD3-8077-4B70-8294-EBC83D36F33C}" destId="{A1CD8C78-1679-4514-AF84-6094E6084286}" srcOrd="0" destOrd="0" presId="urn:microsoft.com/office/officeart/2005/8/layout/hList1"/>
    <dgm:cxn modelId="{E28AD51A-63EE-4D87-A5C2-CBB842C6A56D}" srcId="{A7F65708-8BFF-4322-929E-DD8F5348C7DD}" destId="{188AF82F-A66C-4630-A06E-B4B620FD8FD6}" srcOrd="1" destOrd="0" parTransId="{263C3D40-FF8F-46A5-8C1C-1DEF18CE7ED3}" sibTransId="{3C3E1113-2041-49D5-9678-8D2D31299B7E}"/>
    <dgm:cxn modelId="{DDFE526C-62B9-4590-A27B-2017DB8B9E7F}" type="presOf" srcId="{7A8C34A4-3A5F-4582-9ADA-4EC8CD26F4D3}" destId="{4E7156B1-075B-4391-BA22-AD4452EF66B9}" srcOrd="0" destOrd="0" presId="urn:microsoft.com/office/officeart/2005/8/layout/hList1"/>
    <dgm:cxn modelId="{AE03D2F4-D3E6-492A-A9C5-C1E926A03CE2}" srcId="{A7F65708-8BFF-4322-929E-DD8F5348C7DD}" destId="{AFC4DF4B-3B83-47DD-9525-945DE48C7D0D}" srcOrd="4" destOrd="0" parTransId="{2C4CA6BE-3744-49C3-9837-283EC7FDDF82}" sibTransId="{558A539D-F483-4099-8424-E6D18283BCEE}"/>
    <dgm:cxn modelId="{BD52E8F9-45D4-4DA9-A2EC-92A0A99076E9}" type="presOf" srcId="{266F632C-3892-430A-984A-C872AB2FF519}" destId="{B59727B7-1326-41A5-9F69-8D3E2F21C7ED}" srcOrd="0" destOrd="0" presId="urn:microsoft.com/office/officeart/2005/8/layout/hList1"/>
    <dgm:cxn modelId="{56AA000A-00FC-4A41-B6AE-ED4F80EC3669}" type="presOf" srcId="{12F8C61A-E9E5-4AB3-BAF2-F82F67CC4164}" destId="{117244A6-98BA-4CFC-BAC7-B715B33B2CE9}" srcOrd="0" destOrd="0" presId="urn:microsoft.com/office/officeart/2005/8/layout/hList1"/>
    <dgm:cxn modelId="{42E56B02-51DF-4AB6-A572-2088ACAA1582}" srcId="{916CD38E-5E7D-4673-94C7-B854037578AF}" destId="{434D0252-6EEB-424B-B876-72E99955B62D}" srcOrd="0" destOrd="0" parTransId="{77DBD17A-BBA8-4994-BDC3-72A738503A48}" sibTransId="{EDCE03A9-941D-4F7F-A630-9020D8562DC7}"/>
    <dgm:cxn modelId="{4A5F56CA-D600-4452-ABC2-CD74A8A736F2}" type="presOf" srcId="{188AF82F-A66C-4630-A06E-B4B620FD8FD6}" destId="{B6401457-5AB9-420F-BF30-9682BA61F1D0}" srcOrd="0" destOrd="0" presId="urn:microsoft.com/office/officeart/2005/8/layout/hList1"/>
    <dgm:cxn modelId="{C8B76820-9F9B-466B-843A-119A47DC2BCA}" srcId="{A7F65708-8BFF-4322-929E-DD8F5348C7DD}" destId="{7A8C34A4-3A5F-4582-9ADA-4EC8CD26F4D3}" srcOrd="2" destOrd="0" parTransId="{A43119A4-82F0-4C4B-B087-9CA0979E2824}" sibTransId="{6E5A9793-BC34-4C0C-89E7-869D8EDE1F76}"/>
    <dgm:cxn modelId="{9B99FB1B-256A-4506-B091-E5A8114B0EE3}" type="presOf" srcId="{AFC4DF4B-3B83-47DD-9525-945DE48C7D0D}" destId="{278070B4-E99F-4478-875B-F98F8468C6B9}" srcOrd="0" destOrd="0" presId="urn:microsoft.com/office/officeart/2005/8/layout/hList1"/>
    <dgm:cxn modelId="{9F53DD30-0220-42DC-B694-F1CBA06A2226}" type="presOf" srcId="{916CD38E-5E7D-4673-94C7-B854037578AF}" destId="{8DA63E4A-9492-47F2-A1EE-959470BEBBF2}" srcOrd="0" destOrd="0" presId="urn:microsoft.com/office/officeart/2005/8/layout/hList1"/>
    <dgm:cxn modelId="{2DBDCE52-3040-44A4-95F9-62BF0F5C630B}" srcId="{AFC4DF4B-3B83-47DD-9525-945DE48C7D0D}" destId="{6D814C4A-C803-4DCD-B0B6-496757E346FC}" srcOrd="0" destOrd="0" parTransId="{B631050F-2F03-4781-82A4-55041A9988BC}" sibTransId="{01CF1D07-409C-49A7-B9A7-FAC3BCBC732C}"/>
    <dgm:cxn modelId="{98705F80-E8B8-4D7C-ABD8-47DA1C7B43F3}" srcId="{A7F65708-8BFF-4322-929E-DD8F5348C7DD}" destId="{C767D2AA-F828-4A0B-A56C-81C3AB7B67E3}" srcOrd="3" destOrd="0" parTransId="{D2A7EDC7-52D2-41C0-ACC8-6B3396365EE7}" sibTransId="{DB2B1624-0DE3-4954-B9F7-8ED688A394D6}"/>
    <dgm:cxn modelId="{2CF11334-5E7D-484B-A85F-0DD0120AD630}" type="presOf" srcId="{A7F65708-8BFF-4322-929E-DD8F5348C7DD}" destId="{CE1860F0-31AF-403F-BA45-F117FE6F7FC5}" srcOrd="0" destOrd="0" presId="urn:microsoft.com/office/officeart/2005/8/layout/hList1"/>
    <dgm:cxn modelId="{8A839CE3-FAA9-4C46-9C9E-EAAA9C5BFE4C}" type="presOf" srcId="{6D814C4A-C803-4DCD-B0B6-496757E346FC}" destId="{04232E57-1477-465F-908D-4E6133794C28}" srcOrd="0" destOrd="0" presId="urn:microsoft.com/office/officeart/2005/8/layout/hList1"/>
    <dgm:cxn modelId="{F670BDAB-526F-4301-A015-264399895447}" type="presParOf" srcId="{CE1860F0-31AF-403F-BA45-F117FE6F7FC5}" destId="{47F20A09-AF2D-4569-A00B-9E11D069B39C}" srcOrd="0" destOrd="0" presId="urn:microsoft.com/office/officeart/2005/8/layout/hList1"/>
    <dgm:cxn modelId="{59C84251-BA2B-4219-BE28-FCFD213D6396}" type="presParOf" srcId="{47F20A09-AF2D-4569-A00B-9E11D069B39C}" destId="{8DA63E4A-9492-47F2-A1EE-959470BEBBF2}" srcOrd="0" destOrd="0" presId="urn:microsoft.com/office/officeart/2005/8/layout/hList1"/>
    <dgm:cxn modelId="{A4F579A0-54B6-4B60-A0CC-1A729AD58636}" type="presParOf" srcId="{47F20A09-AF2D-4569-A00B-9E11D069B39C}" destId="{27DC5F58-622C-4568-818B-8AE95E14961E}" srcOrd="1" destOrd="0" presId="urn:microsoft.com/office/officeart/2005/8/layout/hList1"/>
    <dgm:cxn modelId="{8388367D-E597-4D1E-B879-F066B85890CA}" type="presParOf" srcId="{CE1860F0-31AF-403F-BA45-F117FE6F7FC5}" destId="{C093D2FA-991A-4902-8478-8BC70F18B43D}" srcOrd="1" destOrd="0" presId="urn:microsoft.com/office/officeart/2005/8/layout/hList1"/>
    <dgm:cxn modelId="{D38A4B87-637A-4D5A-93BE-B023CAC50DD4}" type="presParOf" srcId="{CE1860F0-31AF-403F-BA45-F117FE6F7FC5}" destId="{54AA732C-DDE8-4C70-ACE4-85D71F9396DB}" srcOrd="2" destOrd="0" presId="urn:microsoft.com/office/officeart/2005/8/layout/hList1"/>
    <dgm:cxn modelId="{B2026B41-825C-46EB-8815-3B7A6FBCD27C}" type="presParOf" srcId="{54AA732C-DDE8-4C70-ACE4-85D71F9396DB}" destId="{B6401457-5AB9-420F-BF30-9682BA61F1D0}" srcOrd="0" destOrd="0" presId="urn:microsoft.com/office/officeart/2005/8/layout/hList1"/>
    <dgm:cxn modelId="{D0E25BEC-A575-46D7-B988-13F5EF116D45}" type="presParOf" srcId="{54AA732C-DDE8-4C70-ACE4-85D71F9396DB}" destId="{A1CD8C78-1679-4514-AF84-6094E6084286}" srcOrd="1" destOrd="0" presId="urn:microsoft.com/office/officeart/2005/8/layout/hList1"/>
    <dgm:cxn modelId="{6CF9BD9D-0ECE-4626-A15E-B6B5E8D8B6E1}" type="presParOf" srcId="{CE1860F0-31AF-403F-BA45-F117FE6F7FC5}" destId="{7883C384-E563-4C35-AAB5-BFC0F264E109}" srcOrd="3" destOrd="0" presId="urn:microsoft.com/office/officeart/2005/8/layout/hList1"/>
    <dgm:cxn modelId="{2B65A340-DA67-4C9E-9F52-2AD29DC5F925}" type="presParOf" srcId="{CE1860F0-31AF-403F-BA45-F117FE6F7FC5}" destId="{15080447-5FDA-4C2A-87B5-9D3D136F5599}" srcOrd="4" destOrd="0" presId="urn:microsoft.com/office/officeart/2005/8/layout/hList1"/>
    <dgm:cxn modelId="{4FF1E32E-9FD9-4BA6-9F6E-E72DD8AED08A}" type="presParOf" srcId="{15080447-5FDA-4C2A-87B5-9D3D136F5599}" destId="{4E7156B1-075B-4391-BA22-AD4452EF66B9}" srcOrd="0" destOrd="0" presId="urn:microsoft.com/office/officeart/2005/8/layout/hList1"/>
    <dgm:cxn modelId="{2B6084A1-DE9D-4E3D-9B69-EC20A4EDDF22}" type="presParOf" srcId="{15080447-5FDA-4C2A-87B5-9D3D136F5599}" destId="{117244A6-98BA-4CFC-BAC7-B715B33B2CE9}" srcOrd="1" destOrd="0" presId="urn:microsoft.com/office/officeart/2005/8/layout/hList1"/>
    <dgm:cxn modelId="{EC580342-90C6-41DD-9862-44E8739BB041}" type="presParOf" srcId="{CE1860F0-31AF-403F-BA45-F117FE6F7FC5}" destId="{5BFCEFBF-850A-4674-8CEA-A7753B185E95}" srcOrd="5" destOrd="0" presId="urn:microsoft.com/office/officeart/2005/8/layout/hList1"/>
    <dgm:cxn modelId="{B8D012A8-8D2D-4E6B-913F-0E33A2352780}" type="presParOf" srcId="{CE1860F0-31AF-403F-BA45-F117FE6F7FC5}" destId="{BEEBD290-9938-4387-B226-8EF55B6C7F4E}" srcOrd="6" destOrd="0" presId="urn:microsoft.com/office/officeart/2005/8/layout/hList1"/>
    <dgm:cxn modelId="{311D2B2C-3D7F-4A5F-874C-421BFCD35D10}" type="presParOf" srcId="{BEEBD290-9938-4387-B226-8EF55B6C7F4E}" destId="{8DE8556F-36D5-4737-994D-68BCEF93A3E7}" srcOrd="0" destOrd="0" presId="urn:microsoft.com/office/officeart/2005/8/layout/hList1"/>
    <dgm:cxn modelId="{C39673BD-8C30-4E74-87F7-D6877A2F4528}" type="presParOf" srcId="{BEEBD290-9938-4387-B226-8EF55B6C7F4E}" destId="{B59727B7-1326-41A5-9F69-8D3E2F21C7ED}" srcOrd="1" destOrd="0" presId="urn:microsoft.com/office/officeart/2005/8/layout/hList1"/>
    <dgm:cxn modelId="{E0677767-EC77-4DAC-A078-8D39352709B7}" type="presParOf" srcId="{CE1860F0-31AF-403F-BA45-F117FE6F7FC5}" destId="{E58C7A3B-A293-46A6-A0A5-73FFD318A541}" srcOrd="7" destOrd="0" presId="urn:microsoft.com/office/officeart/2005/8/layout/hList1"/>
    <dgm:cxn modelId="{94257EC6-8F61-4415-8E35-04703DC9AE1B}" type="presParOf" srcId="{CE1860F0-31AF-403F-BA45-F117FE6F7FC5}" destId="{D824F9FB-9046-41AB-A7CD-9B41DFE36AFC}" srcOrd="8" destOrd="0" presId="urn:microsoft.com/office/officeart/2005/8/layout/hList1"/>
    <dgm:cxn modelId="{0BF56C45-2C85-49BC-848E-C94999CBBCFD}" type="presParOf" srcId="{D824F9FB-9046-41AB-A7CD-9B41DFE36AFC}" destId="{278070B4-E99F-4478-875B-F98F8468C6B9}" srcOrd="0" destOrd="0" presId="urn:microsoft.com/office/officeart/2005/8/layout/hList1"/>
    <dgm:cxn modelId="{68175E15-DBAD-4569-BA3F-D08A40B9F7E8}" type="presParOf" srcId="{D824F9FB-9046-41AB-A7CD-9B41DFE36AFC}" destId="{04232E57-1477-465F-908D-4E6133794C2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EBB508-2F70-4BAE-9914-8B338069BDCA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4C87B8-23D6-44B9-9568-3DEC04DD85F5}">
      <dgm:prSet phldrT="[Текст]"/>
      <dgm:spPr/>
      <dgm:t>
        <a:bodyPr/>
        <a:lstStyle/>
        <a:p>
          <a:r>
            <a:rPr lang="ru-RU" dirty="0" smtClean="0"/>
            <a:t>87 человек</a:t>
          </a:r>
          <a:endParaRPr lang="ru-RU" dirty="0"/>
        </a:p>
      </dgm:t>
    </dgm:pt>
    <dgm:pt modelId="{AE23F7AE-A533-43A6-A340-1240B0DE1C4F}" type="parTrans" cxnId="{C3B0423A-65A7-4B16-B5D7-71DAE732FE1F}">
      <dgm:prSet/>
      <dgm:spPr/>
      <dgm:t>
        <a:bodyPr/>
        <a:lstStyle/>
        <a:p>
          <a:endParaRPr lang="ru-RU"/>
        </a:p>
      </dgm:t>
    </dgm:pt>
    <dgm:pt modelId="{E8FC2393-4420-4CF9-B229-88A97571970B}" type="sibTrans" cxnId="{C3B0423A-65A7-4B16-B5D7-71DAE732FE1F}">
      <dgm:prSet/>
      <dgm:spPr/>
      <dgm:t>
        <a:bodyPr/>
        <a:lstStyle/>
        <a:p>
          <a:endParaRPr lang="ru-RU"/>
        </a:p>
      </dgm:t>
    </dgm:pt>
    <dgm:pt modelId="{027887B1-89FD-4AD1-9E51-5276745BCC0C}">
      <dgm:prSet phldrT="[Текст]"/>
      <dgm:spPr/>
      <dgm:t>
        <a:bodyPr/>
        <a:lstStyle/>
        <a:p>
          <a:r>
            <a:rPr lang="ru-RU" dirty="0" smtClean="0"/>
            <a:t>2 А</a:t>
          </a:r>
          <a:endParaRPr lang="ru-RU" dirty="0"/>
        </a:p>
      </dgm:t>
    </dgm:pt>
    <dgm:pt modelId="{35A5C38E-7906-4A34-BB63-BA5A388E84A7}" type="parTrans" cxnId="{F032BF5D-35AC-41EA-A1E5-068DB7CC52D4}">
      <dgm:prSet/>
      <dgm:spPr/>
      <dgm:t>
        <a:bodyPr/>
        <a:lstStyle/>
        <a:p>
          <a:endParaRPr lang="ru-RU"/>
        </a:p>
      </dgm:t>
    </dgm:pt>
    <dgm:pt modelId="{81CCD44D-1E7B-41D0-A46B-4BC62FAC60C7}" type="sibTrans" cxnId="{F032BF5D-35AC-41EA-A1E5-068DB7CC52D4}">
      <dgm:prSet/>
      <dgm:spPr/>
      <dgm:t>
        <a:bodyPr/>
        <a:lstStyle/>
        <a:p>
          <a:endParaRPr lang="ru-RU"/>
        </a:p>
      </dgm:t>
    </dgm:pt>
    <dgm:pt modelId="{8E20F358-9FCF-48D2-953F-326B510DC016}">
      <dgm:prSet phldrT="[Текст]"/>
      <dgm:spPr/>
      <dgm:t>
        <a:bodyPr/>
        <a:lstStyle/>
        <a:p>
          <a:r>
            <a:rPr lang="ru-RU" dirty="0" smtClean="0"/>
            <a:t>6 А</a:t>
          </a:r>
          <a:endParaRPr lang="ru-RU" dirty="0"/>
        </a:p>
      </dgm:t>
    </dgm:pt>
    <dgm:pt modelId="{FC4CFEDF-FA19-49FC-ACCB-C06EA248571A}" type="parTrans" cxnId="{CC5B8F08-8D6F-4C7B-AF94-296CCD54D97D}">
      <dgm:prSet/>
      <dgm:spPr/>
      <dgm:t>
        <a:bodyPr/>
        <a:lstStyle/>
        <a:p>
          <a:endParaRPr lang="ru-RU"/>
        </a:p>
      </dgm:t>
    </dgm:pt>
    <dgm:pt modelId="{FB304800-6EDC-4892-B012-C6987E668493}" type="sibTrans" cxnId="{CC5B8F08-8D6F-4C7B-AF94-296CCD54D97D}">
      <dgm:prSet/>
      <dgm:spPr/>
      <dgm:t>
        <a:bodyPr/>
        <a:lstStyle/>
        <a:p>
          <a:endParaRPr lang="ru-RU"/>
        </a:p>
      </dgm:t>
    </dgm:pt>
    <dgm:pt modelId="{CE34A77D-82F7-437A-9743-1B9100CB837C}">
      <dgm:prSet phldrT="[Текст]"/>
      <dgm:spPr/>
      <dgm:t>
        <a:bodyPr/>
        <a:lstStyle/>
        <a:p>
          <a:r>
            <a:rPr lang="ru-RU" dirty="0" smtClean="0"/>
            <a:t>7 Б</a:t>
          </a:r>
          <a:endParaRPr lang="ru-RU" dirty="0"/>
        </a:p>
      </dgm:t>
    </dgm:pt>
    <dgm:pt modelId="{D3A8809B-7016-4D4A-89EC-24948F40617A}" type="parTrans" cxnId="{65FB7380-CFEE-4E7A-9C1C-942339174F41}">
      <dgm:prSet/>
      <dgm:spPr/>
      <dgm:t>
        <a:bodyPr/>
        <a:lstStyle/>
        <a:p>
          <a:endParaRPr lang="ru-RU"/>
        </a:p>
      </dgm:t>
    </dgm:pt>
    <dgm:pt modelId="{F79002BC-FC86-4B4B-9E16-DDC9D5B3C673}" type="sibTrans" cxnId="{65FB7380-CFEE-4E7A-9C1C-942339174F41}">
      <dgm:prSet/>
      <dgm:spPr/>
      <dgm:t>
        <a:bodyPr/>
        <a:lstStyle/>
        <a:p>
          <a:endParaRPr lang="ru-RU"/>
        </a:p>
      </dgm:t>
    </dgm:pt>
    <dgm:pt modelId="{8D7621AE-70B7-4909-9E3A-D08E82A2FC00}">
      <dgm:prSet phldrT="[Текст]"/>
      <dgm:spPr/>
      <dgm:t>
        <a:bodyPr/>
        <a:lstStyle/>
        <a:p>
          <a:r>
            <a:rPr lang="ru-RU" dirty="0" smtClean="0"/>
            <a:t>8 А</a:t>
          </a:r>
          <a:endParaRPr lang="ru-RU" dirty="0"/>
        </a:p>
      </dgm:t>
    </dgm:pt>
    <dgm:pt modelId="{2CCD321F-D707-446F-A01D-220A7CCA874A}" type="parTrans" cxnId="{D2AFF2D2-4E8D-4239-8734-D0DB82C088F0}">
      <dgm:prSet/>
      <dgm:spPr/>
      <dgm:t>
        <a:bodyPr/>
        <a:lstStyle/>
        <a:p>
          <a:endParaRPr lang="ru-RU"/>
        </a:p>
      </dgm:t>
    </dgm:pt>
    <dgm:pt modelId="{543DEE1B-0A01-4BB3-B736-27E178A296EC}" type="sibTrans" cxnId="{D2AFF2D2-4E8D-4239-8734-D0DB82C088F0}">
      <dgm:prSet/>
      <dgm:spPr/>
      <dgm:t>
        <a:bodyPr/>
        <a:lstStyle/>
        <a:p>
          <a:endParaRPr lang="ru-RU"/>
        </a:p>
      </dgm:t>
    </dgm:pt>
    <dgm:pt modelId="{4DEEE391-ECCA-43A1-B11A-7538609E6A54}" type="pres">
      <dgm:prSet presAssocID="{FCEBB508-2F70-4BAE-9914-8B338069BDC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12CA73-E23A-444B-92D1-31D814E081B1}" type="pres">
      <dgm:prSet presAssocID="{FCEBB508-2F70-4BAE-9914-8B338069BDCA}" presName="radial" presStyleCnt="0">
        <dgm:presLayoutVars>
          <dgm:animLvl val="ctr"/>
        </dgm:presLayoutVars>
      </dgm:prSet>
      <dgm:spPr/>
    </dgm:pt>
    <dgm:pt modelId="{C18081B9-090D-4A9B-A280-3EB201219EFD}" type="pres">
      <dgm:prSet presAssocID="{424C87B8-23D6-44B9-9568-3DEC04DD85F5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B5B06E56-3E40-4CE9-A73F-7538F7E59EB2}" type="pres">
      <dgm:prSet presAssocID="{027887B1-89FD-4AD1-9E51-5276745BCC0C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245727-F910-4DD3-AD8F-AA2AE94FCF6C}" type="pres">
      <dgm:prSet presAssocID="{8E20F358-9FCF-48D2-953F-326B510DC016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76D34-6BA3-43DC-A854-2D3CE7510516}" type="pres">
      <dgm:prSet presAssocID="{CE34A77D-82F7-437A-9743-1B9100CB837C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501405-DDA0-4C29-AA0C-C589429F50D6}" type="pres">
      <dgm:prSet presAssocID="{8D7621AE-70B7-4909-9E3A-D08E82A2FC00}" presName="node" presStyleLbl="vennNode1" presStyleIdx="4" presStyleCnt="5" custRadScaleRad="99136" custRadScaleInc="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5B8F08-8D6F-4C7B-AF94-296CCD54D97D}" srcId="{424C87B8-23D6-44B9-9568-3DEC04DD85F5}" destId="{8E20F358-9FCF-48D2-953F-326B510DC016}" srcOrd="1" destOrd="0" parTransId="{FC4CFEDF-FA19-49FC-ACCB-C06EA248571A}" sibTransId="{FB304800-6EDC-4892-B012-C6987E668493}"/>
    <dgm:cxn modelId="{634B65D7-650F-41F2-984C-FAE3A8C206DE}" type="presOf" srcId="{8E20F358-9FCF-48D2-953F-326B510DC016}" destId="{8B245727-F910-4DD3-AD8F-AA2AE94FCF6C}" srcOrd="0" destOrd="0" presId="urn:microsoft.com/office/officeart/2005/8/layout/radial3"/>
    <dgm:cxn modelId="{F032BF5D-35AC-41EA-A1E5-068DB7CC52D4}" srcId="{424C87B8-23D6-44B9-9568-3DEC04DD85F5}" destId="{027887B1-89FD-4AD1-9E51-5276745BCC0C}" srcOrd="0" destOrd="0" parTransId="{35A5C38E-7906-4A34-BB63-BA5A388E84A7}" sibTransId="{81CCD44D-1E7B-41D0-A46B-4BC62FAC60C7}"/>
    <dgm:cxn modelId="{65FB7380-CFEE-4E7A-9C1C-942339174F41}" srcId="{424C87B8-23D6-44B9-9568-3DEC04DD85F5}" destId="{CE34A77D-82F7-437A-9743-1B9100CB837C}" srcOrd="2" destOrd="0" parTransId="{D3A8809B-7016-4D4A-89EC-24948F40617A}" sibTransId="{F79002BC-FC86-4B4B-9E16-DDC9D5B3C673}"/>
    <dgm:cxn modelId="{45AD9DA6-6E46-4F63-A569-4F9C05CA42BB}" type="presOf" srcId="{8D7621AE-70B7-4909-9E3A-D08E82A2FC00}" destId="{F6501405-DDA0-4C29-AA0C-C589429F50D6}" srcOrd="0" destOrd="0" presId="urn:microsoft.com/office/officeart/2005/8/layout/radial3"/>
    <dgm:cxn modelId="{2236FE7A-F5B9-406C-96ED-AEB30020BA42}" type="presOf" srcId="{CE34A77D-82F7-437A-9743-1B9100CB837C}" destId="{BBF76D34-6BA3-43DC-A854-2D3CE7510516}" srcOrd="0" destOrd="0" presId="urn:microsoft.com/office/officeart/2005/8/layout/radial3"/>
    <dgm:cxn modelId="{2E324883-21B2-4E60-A1B3-2FB454C14020}" type="presOf" srcId="{424C87B8-23D6-44B9-9568-3DEC04DD85F5}" destId="{C18081B9-090D-4A9B-A280-3EB201219EFD}" srcOrd="0" destOrd="0" presId="urn:microsoft.com/office/officeart/2005/8/layout/radial3"/>
    <dgm:cxn modelId="{D2AFF2D2-4E8D-4239-8734-D0DB82C088F0}" srcId="{424C87B8-23D6-44B9-9568-3DEC04DD85F5}" destId="{8D7621AE-70B7-4909-9E3A-D08E82A2FC00}" srcOrd="3" destOrd="0" parTransId="{2CCD321F-D707-446F-A01D-220A7CCA874A}" sibTransId="{543DEE1B-0A01-4BB3-B736-27E178A296EC}"/>
    <dgm:cxn modelId="{D096E9DA-E97D-4FE4-B880-F783293CD70A}" type="presOf" srcId="{027887B1-89FD-4AD1-9E51-5276745BCC0C}" destId="{B5B06E56-3E40-4CE9-A73F-7538F7E59EB2}" srcOrd="0" destOrd="0" presId="urn:microsoft.com/office/officeart/2005/8/layout/radial3"/>
    <dgm:cxn modelId="{3B7FB535-4BFE-4FE6-97A7-6F83C0E1102A}" type="presOf" srcId="{FCEBB508-2F70-4BAE-9914-8B338069BDCA}" destId="{4DEEE391-ECCA-43A1-B11A-7538609E6A54}" srcOrd="0" destOrd="0" presId="urn:microsoft.com/office/officeart/2005/8/layout/radial3"/>
    <dgm:cxn modelId="{C3B0423A-65A7-4B16-B5D7-71DAE732FE1F}" srcId="{FCEBB508-2F70-4BAE-9914-8B338069BDCA}" destId="{424C87B8-23D6-44B9-9568-3DEC04DD85F5}" srcOrd="0" destOrd="0" parTransId="{AE23F7AE-A533-43A6-A340-1240B0DE1C4F}" sibTransId="{E8FC2393-4420-4CF9-B229-88A97571970B}"/>
    <dgm:cxn modelId="{0AEB9237-B7AE-4ECD-AC02-28914469494A}" type="presParOf" srcId="{4DEEE391-ECCA-43A1-B11A-7538609E6A54}" destId="{AE12CA73-E23A-444B-92D1-31D814E081B1}" srcOrd="0" destOrd="0" presId="urn:microsoft.com/office/officeart/2005/8/layout/radial3"/>
    <dgm:cxn modelId="{DD3666E2-A6DE-4443-82DC-2B8DA3CBCC10}" type="presParOf" srcId="{AE12CA73-E23A-444B-92D1-31D814E081B1}" destId="{C18081B9-090D-4A9B-A280-3EB201219EFD}" srcOrd="0" destOrd="0" presId="urn:microsoft.com/office/officeart/2005/8/layout/radial3"/>
    <dgm:cxn modelId="{E0C2C66F-D312-4607-9965-E4B387F86F58}" type="presParOf" srcId="{AE12CA73-E23A-444B-92D1-31D814E081B1}" destId="{B5B06E56-3E40-4CE9-A73F-7538F7E59EB2}" srcOrd="1" destOrd="0" presId="urn:microsoft.com/office/officeart/2005/8/layout/radial3"/>
    <dgm:cxn modelId="{D62A5417-9960-4D05-8FFB-54DB36C16BC0}" type="presParOf" srcId="{AE12CA73-E23A-444B-92D1-31D814E081B1}" destId="{8B245727-F910-4DD3-AD8F-AA2AE94FCF6C}" srcOrd="2" destOrd="0" presId="urn:microsoft.com/office/officeart/2005/8/layout/radial3"/>
    <dgm:cxn modelId="{713E2FB2-4529-4764-A3AC-24E17DF1B584}" type="presParOf" srcId="{AE12CA73-E23A-444B-92D1-31D814E081B1}" destId="{BBF76D34-6BA3-43DC-A854-2D3CE7510516}" srcOrd="3" destOrd="0" presId="urn:microsoft.com/office/officeart/2005/8/layout/radial3"/>
    <dgm:cxn modelId="{52F5923D-6A60-4DDD-89D2-B9AA0020FA80}" type="presParOf" srcId="{AE12CA73-E23A-444B-92D1-31D814E081B1}" destId="{F6501405-DDA0-4C29-AA0C-C589429F50D6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29B51B-5E60-4A07-90ED-3A04A171344D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659040-C72F-417A-AB9C-7A3AD2B86689}">
      <dgm:prSet phldrT="[Текст]"/>
      <dgm:spPr/>
      <dgm:t>
        <a:bodyPr/>
        <a:lstStyle/>
        <a:p>
          <a:r>
            <a:rPr lang="ru-RU" dirty="0"/>
            <a:t>Русский язык - 70 </a:t>
          </a:r>
        </a:p>
      </dgm:t>
    </dgm:pt>
    <dgm:pt modelId="{37A0A890-05BC-4DEA-A6C8-530D7A46A48C}" type="parTrans" cxnId="{7A5664B4-FBEC-45D7-B9DF-8F050618D4DC}">
      <dgm:prSet/>
      <dgm:spPr/>
      <dgm:t>
        <a:bodyPr/>
        <a:lstStyle/>
        <a:p>
          <a:endParaRPr lang="ru-RU"/>
        </a:p>
      </dgm:t>
    </dgm:pt>
    <dgm:pt modelId="{B1043AD8-83DD-4B63-951B-8595699C23A3}" type="sibTrans" cxnId="{7A5664B4-FBEC-45D7-B9DF-8F050618D4DC}">
      <dgm:prSet/>
      <dgm:spPr/>
      <dgm:t>
        <a:bodyPr/>
        <a:lstStyle/>
        <a:p>
          <a:endParaRPr lang="ru-RU"/>
        </a:p>
      </dgm:t>
    </dgm:pt>
    <dgm:pt modelId="{708FA0C5-6CBA-4778-85E1-F653945673B3}">
      <dgm:prSet phldrT="[Текст]"/>
      <dgm:spPr/>
      <dgm:t>
        <a:bodyPr/>
        <a:lstStyle/>
        <a:p>
          <a:r>
            <a:rPr lang="ru-RU" dirty="0"/>
            <a:t>Нерусский язык - 22</a:t>
          </a:r>
        </a:p>
      </dgm:t>
    </dgm:pt>
    <dgm:pt modelId="{3A062262-73EE-45BC-B005-D89585AFE0C6}" type="parTrans" cxnId="{3A6B8060-5EE9-4A8C-9AE6-379AE93CC199}">
      <dgm:prSet/>
      <dgm:spPr/>
      <dgm:t>
        <a:bodyPr/>
        <a:lstStyle/>
        <a:p>
          <a:endParaRPr lang="ru-RU"/>
        </a:p>
      </dgm:t>
    </dgm:pt>
    <dgm:pt modelId="{8FAA87DB-5A77-4D27-9E00-D272767D77AF}" type="sibTrans" cxnId="{3A6B8060-5EE9-4A8C-9AE6-379AE93CC199}">
      <dgm:prSet/>
      <dgm:spPr/>
      <dgm:t>
        <a:bodyPr/>
        <a:lstStyle/>
        <a:p>
          <a:endParaRPr lang="ru-RU"/>
        </a:p>
      </dgm:t>
    </dgm:pt>
    <dgm:pt modelId="{9D80BD0A-4C0D-4510-BDB3-F6AAB8D442BB}" type="pres">
      <dgm:prSet presAssocID="{E729B51B-5E60-4A07-90ED-3A04A171344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B92534-6422-4C01-AA84-AF4102D6B95F}" type="pres">
      <dgm:prSet presAssocID="{B0659040-C72F-417A-AB9C-7A3AD2B86689}" presName="Name5" presStyleLbl="vennNode1" presStyleIdx="0" presStyleCnt="2" custLinFactNeighborX="-56423" custLinFactNeighborY="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8B8A24-D451-42C0-B421-D07E5D527998}" type="pres">
      <dgm:prSet presAssocID="{B1043AD8-83DD-4B63-951B-8595699C23A3}" presName="space" presStyleCnt="0"/>
      <dgm:spPr/>
    </dgm:pt>
    <dgm:pt modelId="{80757A43-8799-403D-80C0-2EB5DB4B4827}" type="pres">
      <dgm:prSet presAssocID="{708FA0C5-6CBA-4778-85E1-F653945673B3}" presName="Name5" presStyleLbl="vennNode1" presStyleIdx="1" presStyleCnt="2" custScaleX="69198" custScaleY="677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58E95A-9C8E-4CA2-BE6F-9BE29C0E2813}" type="presOf" srcId="{B0659040-C72F-417A-AB9C-7A3AD2B86689}" destId="{31B92534-6422-4C01-AA84-AF4102D6B95F}" srcOrd="0" destOrd="0" presId="urn:microsoft.com/office/officeart/2005/8/layout/venn3"/>
    <dgm:cxn modelId="{67A21328-FE9D-45EB-A225-0E998B17645F}" type="presOf" srcId="{E729B51B-5E60-4A07-90ED-3A04A171344D}" destId="{9D80BD0A-4C0D-4510-BDB3-F6AAB8D442BB}" srcOrd="0" destOrd="0" presId="urn:microsoft.com/office/officeart/2005/8/layout/venn3"/>
    <dgm:cxn modelId="{F39711CC-EF68-4BEF-ACF7-0BF034AC7C9B}" type="presOf" srcId="{708FA0C5-6CBA-4778-85E1-F653945673B3}" destId="{80757A43-8799-403D-80C0-2EB5DB4B4827}" srcOrd="0" destOrd="0" presId="urn:microsoft.com/office/officeart/2005/8/layout/venn3"/>
    <dgm:cxn modelId="{3A6B8060-5EE9-4A8C-9AE6-379AE93CC199}" srcId="{E729B51B-5E60-4A07-90ED-3A04A171344D}" destId="{708FA0C5-6CBA-4778-85E1-F653945673B3}" srcOrd="1" destOrd="0" parTransId="{3A062262-73EE-45BC-B005-D89585AFE0C6}" sibTransId="{8FAA87DB-5A77-4D27-9E00-D272767D77AF}"/>
    <dgm:cxn modelId="{7A5664B4-FBEC-45D7-B9DF-8F050618D4DC}" srcId="{E729B51B-5E60-4A07-90ED-3A04A171344D}" destId="{B0659040-C72F-417A-AB9C-7A3AD2B86689}" srcOrd="0" destOrd="0" parTransId="{37A0A890-05BC-4DEA-A6C8-530D7A46A48C}" sibTransId="{B1043AD8-83DD-4B63-951B-8595699C23A3}"/>
    <dgm:cxn modelId="{5E74A49F-385F-4890-9E3F-87972B383F65}" type="presParOf" srcId="{9D80BD0A-4C0D-4510-BDB3-F6AAB8D442BB}" destId="{31B92534-6422-4C01-AA84-AF4102D6B95F}" srcOrd="0" destOrd="0" presId="urn:microsoft.com/office/officeart/2005/8/layout/venn3"/>
    <dgm:cxn modelId="{A3B5CF4D-3882-4A19-8BCF-06C13A31A963}" type="presParOf" srcId="{9D80BD0A-4C0D-4510-BDB3-F6AAB8D442BB}" destId="{888B8A24-D451-42C0-B421-D07E5D527998}" srcOrd="1" destOrd="0" presId="urn:microsoft.com/office/officeart/2005/8/layout/venn3"/>
    <dgm:cxn modelId="{6D3C1911-603D-413B-9261-E94D05FD0F5F}" type="presParOf" srcId="{9D80BD0A-4C0D-4510-BDB3-F6AAB8D442BB}" destId="{80757A43-8799-403D-80C0-2EB5DB4B4827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A5DACB-2186-4AA9-AAF2-1E0A569F0EB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33D901-84D4-422D-A34D-767AA6F59AF1}">
      <dgm:prSet phldrT="[Текст]" custT="1"/>
      <dgm:spPr/>
      <dgm:t>
        <a:bodyPr/>
        <a:lstStyle/>
        <a:p>
          <a:r>
            <a:rPr lang="ru-RU" sz="2400" dirty="0" smtClean="0"/>
            <a:t>Индоевропейская </a:t>
          </a:r>
          <a:r>
            <a:rPr lang="ru-RU" sz="2400" dirty="0"/>
            <a:t>семья</a:t>
          </a:r>
        </a:p>
      </dgm:t>
    </dgm:pt>
    <dgm:pt modelId="{236A4854-5ADF-4806-A9AA-AC30A8C38BEB}" type="parTrans" cxnId="{840FA3F3-A9BE-4E07-8D59-9B3E509C6C05}">
      <dgm:prSet/>
      <dgm:spPr/>
      <dgm:t>
        <a:bodyPr/>
        <a:lstStyle/>
        <a:p>
          <a:endParaRPr lang="ru-RU"/>
        </a:p>
      </dgm:t>
    </dgm:pt>
    <dgm:pt modelId="{35B6B66F-B380-4182-8F21-8752854C29D7}" type="sibTrans" cxnId="{840FA3F3-A9BE-4E07-8D59-9B3E509C6C05}">
      <dgm:prSet/>
      <dgm:spPr/>
      <dgm:t>
        <a:bodyPr/>
        <a:lstStyle/>
        <a:p>
          <a:endParaRPr lang="ru-RU"/>
        </a:p>
      </dgm:t>
    </dgm:pt>
    <dgm:pt modelId="{9FB25761-F5E9-4C53-8F11-6631E5E4ADDF}">
      <dgm:prSet phldrT="[Текст]"/>
      <dgm:spPr/>
      <dgm:t>
        <a:bodyPr/>
        <a:lstStyle/>
        <a:p>
          <a:r>
            <a:rPr lang="ru-RU" dirty="0" smtClean="0"/>
            <a:t>Русский язык</a:t>
          </a:r>
          <a:endParaRPr lang="ru-RU" dirty="0"/>
        </a:p>
      </dgm:t>
    </dgm:pt>
    <dgm:pt modelId="{DFFA5E8F-AAC0-42CA-8AA2-3E98053A8940}" type="parTrans" cxnId="{BB9072E1-AA70-411C-B604-4905990BA6C7}">
      <dgm:prSet/>
      <dgm:spPr/>
      <dgm:t>
        <a:bodyPr/>
        <a:lstStyle/>
        <a:p>
          <a:endParaRPr lang="ru-RU"/>
        </a:p>
      </dgm:t>
    </dgm:pt>
    <dgm:pt modelId="{0CA29C63-3F7E-461F-8D97-3A947B8EAF0F}" type="sibTrans" cxnId="{BB9072E1-AA70-411C-B604-4905990BA6C7}">
      <dgm:prSet/>
      <dgm:spPr/>
      <dgm:t>
        <a:bodyPr/>
        <a:lstStyle/>
        <a:p>
          <a:endParaRPr lang="ru-RU"/>
        </a:p>
      </dgm:t>
    </dgm:pt>
    <dgm:pt modelId="{3CA99355-B907-4CCB-BFEA-2697665211A0}">
      <dgm:prSet phldrT="[Текст]"/>
      <dgm:spPr/>
      <dgm:t>
        <a:bodyPr/>
        <a:lstStyle/>
        <a:p>
          <a:r>
            <a:rPr lang="ru-RU" dirty="0" smtClean="0"/>
            <a:t>Украинский язык</a:t>
          </a:r>
          <a:endParaRPr lang="ru-RU" dirty="0"/>
        </a:p>
      </dgm:t>
    </dgm:pt>
    <dgm:pt modelId="{4B73E2E7-BBE2-4B6D-BAF0-D66DFABC16D2}" type="parTrans" cxnId="{37EA5897-87D4-4CA6-AFDF-4C7BD05F2480}">
      <dgm:prSet/>
      <dgm:spPr/>
      <dgm:t>
        <a:bodyPr/>
        <a:lstStyle/>
        <a:p>
          <a:endParaRPr lang="ru-RU"/>
        </a:p>
      </dgm:t>
    </dgm:pt>
    <dgm:pt modelId="{6AC25F09-C56D-4030-8E97-EDC8E9693125}" type="sibTrans" cxnId="{37EA5897-87D4-4CA6-AFDF-4C7BD05F2480}">
      <dgm:prSet/>
      <dgm:spPr/>
      <dgm:t>
        <a:bodyPr/>
        <a:lstStyle/>
        <a:p>
          <a:endParaRPr lang="ru-RU"/>
        </a:p>
      </dgm:t>
    </dgm:pt>
    <dgm:pt modelId="{6BDC1704-AFF0-4072-8EF1-4A36B2E3ECBA}">
      <dgm:prSet phldrT="[Текст]"/>
      <dgm:spPr/>
      <dgm:t>
        <a:bodyPr/>
        <a:lstStyle/>
        <a:p>
          <a:r>
            <a:rPr lang="ru-RU" dirty="0" smtClean="0"/>
            <a:t> </a:t>
          </a:r>
          <a:r>
            <a:rPr lang="ru-RU" dirty="0"/>
            <a:t>немецкий язык</a:t>
          </a:r>
        </a:p>
      </dgm:t>
    </dgm:pt>
    <dgm:pt modelId="{CC2D3E50-EE68-47AA-ADE0-C300E29A824E}" type="parTrans" cxnId="{8978F411-4FC4-4C12-8485-C55EF6C77A04}">
      <dgm:prSet/>
      <dgm:spPr/>
      <dgm:t>
        <a:bodyPr/>
        <a:lstStyle/>
        <a:p>
          <a:endParaRPr lang="ru-RU"/>
        </a:p>
      </dgm:t>
    </dgm:pt>
    <dgm:pt modelId="{8497D956-5B2D-4D7D-BACF-7ED0376C5341}" type="sibTrans" cxnId="{8978F411-4FC4-4C12-8485-C55EF6C77A04}">
      <dgm:prSet/>
      <dgm:spPr/>
      <dgm:t>
        <a:bodyPr/>
        <a:lstStyle/>
        <a:p>
          <a:endParaRPr lang="ru-RU"/>
        </a:p>
      </dgm:t>
    </dgm:pt>
    <dgm:pt modelId="{6310FAFF-88DC-4A78-BD4B-84F0D57FC4B5}">
      <dgm:prSet phldrT="[Текст]"/>
      <dgm:spPr/>
      <dgm:t>
        <a:bodyPr/>
        <a:lstStyle/>
        <a:p>
          <a:r>
            <a:rPr lang="ru-RU" dirty="0" smtClean="0"/>
            <a:t> </a:t>
          </a:r>
          <a:r>
            <a:rPr lang="ru-RU" dirty="0"/>
            <a:t>армянский язык</a:t>
          </a:r>
        </a:p>
      </dgm:t>
    </dgm:pt>
    <dgm:pt modelId="{1E43AC0A-4D32-489A-A2CB-8694A19BA783}" type="parTrans" cxnId="{4B0FE3C8-33AB-45B2-88F1-CF21B0FC7C4A}">
      <dgm:prSet/>
      <dgm:spPr/>
      <dgm:t>
        <a:bodyPr/>
        <a:lstStyle/>
        <a:p>
          <a:endParaRPr lang="ru-RU"/>
        </a:p>
      </dgm:t>
    </dgm:pt>
    <dgm:pt modelId="{7551487A-8FBE-4A62-8B80-F386D7FA6C50}" type="sibTrans" cxnId="{4B0FE3C8-33AB-45B2-88F1-CF21B0FC7C4A}">
      <dgm:prSet/>
      <dgm:spPr/>
      <dgm:t>
        <a:bodyPr/>
        <a:lstStyle/>
        <a:p>
          <a:endParaRPr lang="ru-RU"/>
        </a:p>
      </dgm:t>
    </dgm:pt>
    <dgm:pt modelId="{5082C23D-9806-45CC-8C3A-B6A5F17FADE6}">
      <dgm:prSet phldrT="[Текст]"/>
      <dgm:spPr/>
      <dgm:t>
        <a:bodyPr/>
        <a:lstStyle/>
        <a:p>
          <a:r>
            <a:rPr lang="ru-RU" dirty="0" smtClean="0"/>
            <a:t> </a:t>
          </a:r>
          <a:r>
            <a:rPr lang="ru-RU" dirty="0"/>
            <a:t>урду</a:t>
          </a:r>
        </a:p>
      </dgm:t>
    </dgm:pt>
    <dgm:pt modelId="{04E42DDC-61F5-41AF-A54A-58DBEA5B5F9D}" type="parTrans" cxnId="{D40359D8-4D69-4642-A155-76F00E4D5C9A}">
      <dgm:prSet/>
      <dgm:spPr/>
      <dgm:t>
        <a:bodyPr/>
        <a:lstStyle/>
        <a:p>
          <a:endParaRPr lang="ru-RU"/>
        </a:p>
      </dgm:t>
    </dgm:pt>
    <dgm:pt modelId="{AD99AF01-57D1-471B-9A60-2DB341FEDF2E}" type="sibTrans" cxnId="{D40359D8-4D69-4642-A155-76F00E4D5C9A}">
      <dgm:prSet/>
      <dgm:spPr/>
      <dgm:t>
        <a:bodyPr/>
        <a:lstStyle/>
        <a:p>
          <a:endParaRPr lang="ru-RU"/>
        </a:p>
      </dgm:t>
    </dgm:pt>
    <dgm:pt modelId="{BDB93C2E-50E4-45BD-8D1E-A4FC37D3C2F7}" type="pres">
      <dgm:prSet presAssocID="{0EA5DACB-2186-4AA9-AAF2-1E0A569F0EB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27E92A-C323-4C8C-912A-8D5CF80DC781}" type="pres">
      <dgm:prSet presAssocID="{4933D901-84D4-422D-A34D-767AA6F59AF1}" presName="root1" presStyleCnt="0"/>
      <dgm:spPr/>
    </dgm:pt>
    <dgm:pt modelId="{519FE3B7-4681-416F-A4A6-1922CBE5FCBC}" type="pres">
      <dgm:prSet presAssocID="{4933D901-84D4-422D-A34D-767AA6F59AF1}" presName="LevelOneTextNode" presStyleLbl="node0" presStyleIdx="0" presStyleCnt="1" custAng="0" custScaleX="167473" custScaleY="120508" custLinFactNeighborX="-358" custLinFactNeighborY="-22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CFDF4F-A70E-440D-8C6B-E057DC27FCD0}" type="pres">
      <dgm:prSet presAssocID="{4933D901-84D4-422D-A34D-767AA6F59AF1}" presName="level2hierChild" presStyleCnt="0"/>
      <dgm:spPr/>
    </dgm:pt>
    <dgm:pt modelId="{7A3566BE-0DA9-489D-8CD8-C18F9B68B628}" type="pres">
      <dgm:prSet presAssocID="{DFFA5E8F-AAC0-42CA-8AA2-3E98053A8940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EB1DDBD6-8CFB-407C-8B04-6569852B94AC}" type="pres">
      <dgm:prSet presAssocID="{DFFA5E8F-AAC0-42CA-8AA2-3E98053A8940}" presName="connTx" presStyleLbl="parChTrans1D2" presStyleIdx="0" presStyleCnt="5"/>
      <dgm:spPr/>
      <dgm:t>
        <a:bodyPr/>
        <a:lstStyle/>
        <a:p>
          <a:endParaRPr lang="ru-RU"/>
        </a:p>
      </dgm:t>
    </dgm:pt>
    <dgm:pt modelId="{60C3263C-696D-4A5A-8733-9526B535634B}" type="pres">
      <dgm:prSet presAssocID="{9FB25761-F5E9-4C53-8F11-6631E5E4ADDF}" presName="root2" presStyleCnt="0"/>
      <dgm:spPr/>
    </dgm:pt>
    <dgm:pt modelId="{58A17E26-0B40-4E35-A2F6-E527BA901D7D}" type="pres">
      <dgm:prSet presAssocID="{9FB25761-F5E9-4C53-8F11-6631E5E4ADDF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BC3167-58BD-4F16-8DF4-4C21E417CDF5}" type="pres">
      <dgm:prSet presAssocID="{9FB25761-F5E9-4C53-8F11-6631E5E4ADDF}" presName="level3hierChild" presStyleCnt="0"/>
      <dgm:spPr/>
    </dgm:pt>
    <dgm:pt modelId="{768283BD-6412-47D0-A071-B4DC28196ACE}" type="pres">
      <dgm:prSet presAssocID="{4B73E2E7-BBE2-4B6D-BAF0-D66DFABC16D2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BC119C07-4A6D-4A69-A6E4-7AF117C72EF7}" type="pres">
      <dgm:prSet presAssocID="{4B73E2E7-BBE2-4B6D-BAF0-D66DFABC16D2}" presName="connTx" presStyleLbl="parChTrans1D2" presStyleIdx="1" presStyleCnt="5"/>
      <dgm:spPr/>
      <dgm:t>
        <a:bodyPr/>
        <a:lstStyle/>
        <a:p>
          <a:endParaRPr lang="ru-RU"/>
        </a:p>
      </dgm:t>
    </dgm:pt>
    <dgm:pt modelId="{547D9471-A77B-43A8-8A34-7BC302579A9A}" type="pres">
      <dgm:prSet presAssocID="{3CA99355-B907-4CCB-BFEA-2697665211A0}" presName="root2" presStyleCnt="0"/>
      <dgm:spPr/>
    </dgm:pt>
    <dgm:pt modelId="{769F10C7-C2C2-44C7-819F-DFDBC9AADA1F}" type="pres">
      <dgm:prSet presAssocID="{3CA99355-B907-4CCB-BFEA-2697665211A0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784CC4-2CB1-421E-9728-086C8510F70B}" type="pres">
      <dgm:prSet presAssocID="{3CA99355-B907-4CCB-BFEA-2697665211A0}" presName="level3hierChild" presStyleCnt="0"/>
      <dgm:spPr/>
    </dgm:pt>
    <dgm:pt modelId="{674DCE69-D91C-48EA-9E02-11FDC1ED5361}" type="pres">
      <dgm:prSet presAssocID="{CC2D3E50-EE68-47AA-ADE0-C300E29A824E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C7410030-01D3-4AD3-9146-5AD499865DF1}" type="pres">
      <dgm:prSet presAssocID="{CC2D3E50-EE68-47AA-ADE0-C300E29A824E}" presName="connTx" presStyleLbl="parChTrans1D2" presStyleIdx="2" presStyleCnt="5"/>
      <dgm:spPr/>
      <dgm:t>
        <a:bodyPr/>
        <a:lstStyle/>
        <a:p>
          <a:endParaRPr lang="ru-RU"/>
        </a:p>
      </dgm:t>
    </dgm:pt>
    <dgm:pt modelId="{3F33520E-7A5F-4E03-ACCE-C7BAD4F12B1B}" type="pres">
      <dgm:prSet presAssocID="{6BDC1704-AFF0-4072-8EF1-4A36B2E3ECBA}" presName="root2" presStyleCnt="0"/>
      <dgm:spPr/>
    </dgm:pt>
    <dgm:pt modelId="{1B62DF97-E55B-4C76-BD75-B9717F219582}" type="pres">
      <dgm:prSet presAssocID="{6BDC1704-AFF0-4072-8EF1-4A36B2E3ECBA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40B7B-3252-4487-80AE-E57E9A85FFAC}" type="pres">
      <dgm:prSet presAssocID="{6BDC1704-AFF0-4072-8EF1-4A36B2E3ECBA}" presName="level3hierChild" presStyleCnt="0"/>
      <dgm:spPr/>
    </dgm:pt>
    <dgm:pt modelId="{4DE29651-4931-472E-A7AF-404A78815ACC}" type="pres">
      <dgm:prSet presAssocID="{1E43AC0A-4D32-489A-A2CB-8694A19BA783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01EE58D5-921F-42B4-BDAA-16838F99847E}" type="pres">
      <dgm:prSet presAssocID="{1E43AC0A-4D32-489A-A2CB-8694A19BA783}" presName="connTx" presStyleLbl="parChTrans1D2" presStyleIdx="3" presStyleCnt="5"/>
      <dgm:spPr/>
      <dgm:t>
        <a:bodyPr/>
        <a:lstStyle/>
        <a:p>
          <a:endParaRPr lang="ru-RU"/>
        </a:p>
      </dgm:t>
    </dgm:pt>
    <dgm:pt modelId="{3EB25CB4-7996-4FC4-97D5-2AC8F3E29E68}" type="pres">
      <dgm:prSet presAssocID="{6310FAFF-88DC-4A78-BD4B-84F0D57FC4B5}" presName="root2" presStyleCnt="0"/>
      <dgm:spPr/>
    </dgm:pt>
    <dgm:pt modelId="{A38DBE1C-963C-49C7-95DD-B58F288C7507}" type="pres">
      <dgm:prSet presAssocID="{6310FAFF-88DC-4A78-BD4B-84F0D57FC4B5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0F37CB-5775-4E11-8C39-2A3780B5C11F}" type="pres">
      <dgm:prSet presAssocID="{6310FAFF-88DC-4A78-BD4B-84F0D57FC4B5}" presName="level3hierChild" presStyleCnt="0"/>
      <dgm:spPr/>
    </dgm:pt>
    <dgm:pt modelId="{C8992148-544B-4129-84A5-DEE2337F6359}" type="pres">
      <dgm:prSet presAssocID="{04E42DDC-61F5-41AF-A54A-58DBEA5B5F9D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D04E810D-7C1D-489C-B7C8-FE2F308925AF}" type="pres">
      <dgm:prSet presAssocID="{04E42DDC-61F5-41AF-A54A-58DBEA5B5F9D}" presName="connTx" presStyleLbl="parChTrans1D2" presStyleIdx="4" presStyleCnt="5"/>
      <dgm:spPr/>
      <dgm:t>
        <a:bodyPr/>
        <a:lstStyle/>
        <a:p>
          <a:endParaRPr lang="ru-RU"/>
        </a:p>
      </dgm:t>
    </dgm:pt>
    <dgm:pt modelId="{B3CB95BC-DA7B-44CC-8391-588B7459AB6F}" type="pres">
      <dgm:prSet presAssocID="{5082C23D-9806-45CC-8C3A-B6A5F17FADE6}" presName="root2" presStyleCnt="0"/>
      <dgm:spPr/>
    </dgm:pt>
    <dgm:pt modelId="{EC7D4D17-C297-4273-BC08-C3F876ED2705}" type="pres">
      <dgm:prSet presAssocID="{5082C23D-9806-45CC-8C3A-B6A5F17FADE6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A95612-6FC7-4486-8B42-0A2321F7B5D1}" type="pres">
      <dgm:prSet presAssocID="{5082C23D-9806-45CC-8C3A-B6A5F17FADE6}" presName="level3hierChild" presStyleCnt="0"/>
      <dgm:spPr/>
    </dgm:pt>
  </dgm:ptLst>
  <dgm:cxnLst>
    <dgm:cxn modelId="{57904653-8114-40C1-899B-67FBBCFC024B}" type="presOf" srcId="{1E43AC0A-4D32-489A-A2CB-8694A19BA783}" destId="{01EE58D5-921F-42B4-BDAA-16838F99847E}" srcOrd="1" destOrd="0" presId="urn:microsoft.com/office/officeart/2008/layout/HorizontalMultiLevelHierarchy"/>
    <dgm:cxn modelId="{093DC164-4D9F-42A0-9F4E-1E48399E090F}" type="presOf" srcId="{6BDC1704-AFF0-4072-8EF1-4A36B2E3ECBA}" destId="{1B62DF97-E55B-4C76-BD75-B9717F219582}" srcOrd="0" destOrd="0" presId="urn:microsoft.com/office/officeart/2008/layout/HorizontalMultiLevelHierarchy"/>
    <dgm:cxn modelId="{366D12AD-6CB8-4A4A-B83A-43B5025E982A}" type="presOf" srcId="{04E42DDC-61F5-41AF-A54A-58DBEA5B5F9D}" destId="{C8992148-544B-4129-84A5-DEE2337F6359}" srcOrd="0" destOrd="0" presId="urn:microsoft.com/office/officeart/2008/layout/HorizontalMultiLevelHierarchy"/>
    <dgm:cxn modelId="{3A340E1B-739A-46CA-9945-0B2D769D8734}" type="presOf" srcId="{5082C23D-9806-45CC-8C3A-B6A5F17FADE6}" destId="{EC7D4D17-C297-4273-BC08-C3F876ED2705}" srcOrd="0" destOrd="0" presId="urn:microsoft.com/office/officeart/2008/layout/HorizontalMultiLevelHierarchy"/>
    <dgm:cxn modelId="{8FE4E18B-F7F4-44D0-B9DF-193098206433}" type="presOf" srcId="{CC2D3E50-EE68-47AA-ADE0-C300E29A824E}" destId="{674DCE69-D91C-48EA-9E02-11FDC1ED5361}" srcOrd="0" destOrd="0" presId="urn:microsoft.com/office/officeart/2008/layout/HorizontalMultiLevelHierarchy"/>
    <dgm:cxn modelId="{4DC29DB5-0DB3-48D7-93F5-9CF963963543}" type="presOf" srcId="{0EA5DACB-2186-4AA9-AAF2-1E0A569F0EBE}" destId="{BDB93C2E-50E4-45BD-8D1E-A4FC37D3C2F7}" srcOrd="0" destOrd="0" presId="urn:microsoft.com/office/officeart/2008/layout/HorizontalMultiLevelHierarchy"/>
    <dgm:cxn modelId="{E7A90406-55C3-4467-9A5E-515B5A515858}" type="presOf" srcId="{DFFA5E8F-AAC0-42CA-8AA2-3E98053A8940}" destId="{7A3566BE-0DA9-489D-8CD8-C18F9B68B628}" srcOrd="0" destOrd="0" presId="urn:microsoft.com/office/officeart/2008/layout/HorizontalMultiLevelHierarchy"/>
    <dgm:cxn modelId="{840FA3F3-A9BE-4E07-8D59-9B3E509C6C05}" srcId="{0EA5DACB-2186-4AA9-AAF2-1E0A569F0EBE}" destId="{4933D901-84D4-422D-A34D-767AA6F59AF1}" srcOrd="0" destOrd="0" parTransId="{236A4854-5ADF-4806-A9AA-AC30A8C38BEB}" sibTransId="{35B6B66F-B380-4182-8F21-8752854C29D7}"/>
    <dgm:cxn modelId="{321AB2B7-3D96-4937-95AF-7529C7E09F3E}" type="presOf" srcId="{6310FAFF-88DC-4A78-BD4B-84F0D57FC4B5}" destId="{A38DBE1C-963C-49C7-95DD-B58F288C7507}" srcOrd="0" destOrd="0" presId="urn:microsoft.com/office/officeart/2008/layout/HorizontalMultiLevelHierarchy"/>
    <dgm:cxn modelId="{76447DB3-5ECA-494C-9CD4-95FBEC2AD31C}" type="presOf" srcId="{3CA99355-B907-4CCB-BFEA-2697665211A0}" destId="{769F10C7-C2C2-44C7-819F-DFDBC9AADA1F}" srcOrd="0" destOrd="0" presId="urn:microsoft.com/office/officeart/2008/layout/HorizontalMultiLevelHierarchy"/>
    <dgm:cxn modelId="{37EA5897-87D4-4CA6-AFDF-4C7BD05F2480}" srcId="{4933D901-84D4-422D-A34D-767AA6F59AF1}" destId="{3CA99355-B907-4CCB-BFEA-2697665211A0}" srcOrd="1" destOrd="0" parTransId="{4B73E2E7-BBE2-4B6D-BAF0-D66DFABC16D2}" sibTransId="{6AC25F09-C56D-4030-8E97-EDC8E9693125}"/>
    <dgm:cxn modelId="{4B0FE3C8-33AB-45B2-88F1-CF21B0FC7C4A}" srcId="{4933D901-84D4-422D-A34D-767AA6F59AF1}" destId="{6310FAFF-88DC-4A78-BD4B-84F0D57FC4B5}" srcOrd="3" destOrd="0" parTransId="{1E43AC0A-4D32-489A-A2CB-8694A19BA783}" sibTransId="{7551487A-8FBE-4A62-8B80-F386D7FA6C50}"/>
    <dgm:cxn modelId="{E355F474-BF4E-4C62-AED0-2BDD3DC7C485}" type="presOf" srcId="{DFFA5E8F-AAC0-42CA-8AA2-3E98053A8940}" destId="{EB1DDBD6-8CFB-407C-8B04-6569852B94AC}" srcOrd="1" destOrd="0" presId="urn:microsoft.com/office/officeart/2008/layout/HorizontalMultiLevelHierarchy"/>
    <dgm:cxn modelId="{97005585-EE6B-491D-869D-F00E684E34F4}" type="presOf" srcId="{04E42DDC-61F5-41AF-A54A-58DBEA5B5F9D}" destId="{D04E810D-7C1D-489C-B7C8-FE2F308925AF}" srcOrd="1" destOrd="0" presId="urn:microsoft.com/office/officeart/2008/layout/HorizontalMultiLevelHierarchy"/>
    <dgm:cxn modelId="{BB9072E1-AA70-411C-B604-4905990BA6C7}" srcId="{4933D901-84D4-422D-A34D-767AA6F59AF1}" destId="{9FB25761-F5E9-4C53-8F11-6631E5E4ADDF}" srcOrd="0" destOrd="0" parTransId="{DFFA5E8F-AAC0-42CA-8AA2-3E98053A8940}" sibTransId="{0CA29C63-3F7E-461F-8D97-3A947B8EAF0F}"/>
    <dgm:cxn modelId="{E53E4E3F-368B-42F6-82DE-3E05803BEC9F}" type="presOf" srcId="{4B73E2E7-BBE2-4B6D-BAF0-D66DFABC16D2}" destId="{768283BD-6412-47D0-A071-B4DC28196ACE}" srcOrd="0" destOrd="0" presId="urn:microsoft.com/office/officeart/2008/layout/HorizontalMultiLevelHierarchy"/>
    <dgm:cxn modelId="{BEF5E766-A8C8-4CF8-BB6F-1E10265B5BAF}" type="presOf" srcId="{1E43AC0A-4D32-489A-A2CB-8694A19BA783}" destId="{4DE29651-4931-472E-A7AF-404A78815ACC}" srcOrd="0" destOrd="0" presId="urn:microsoft.com/office/officeart/2008/layout/HorizontalMultiLevelHierarchy"/>
    <dgm:cxn modelId="{8978F411-4FC4-4C12-8485-C55EF6C77A04}" srcId="{4933D901-84D4-422D-A34D-767AA6F59AF1}" destId="{6BDC1704-AFF0-4072-8EF1-4A36B2E3ECBA}" srcOrd="2" destOrd="0" parTransId="{CC2D3E50-EE68-47AA-ADE0-C300E29A824E}" sibTransId="{8497D956-5B2D-4D7D-BACF-7ED0376C5341}"/>
    <dgm:cxn modelId="{3D7AA685-B85B-4E94-B46D-5C7A20444127}" type="presOf" srcId="{4B73E2E7-BBE2-4B6D-BAF0-D66DFABC16D2}" destId="{BC119C07-4A6D-4A69-A6E4-7AF117C72EF7}" srcOrd="1" destOrd="0" presId="urn:microsoft.com/office/officeart/2008/layout/HorizontalMultiLevelHierarchy"/>
    <dgm:cxn modelId="{1D744DB8-16A2-439D-AB58-EC53A612295A}" type="presOf" srcId="{4933D901-84D4-422D-A34D-767AA6F59AF1}" destId="{519FE3B7-4681-416F-A4A6-1922CBE5FCBC}" srcOrd="0" destOrd="0" presId="urn:microsoft.com/office/officeart/2008/layout/HorizontalMultiLevelHierarchy"/>
    <dgm:cxn modelId="{E7A86E99-6F5A-443F-BEA2-69FF9445CFFA}" type="presOf" srcId="{9FB25761-F5E9-4C53-8F11-6631E5E4ADDF}" destId="{58A17E26-0B40-4E35-A2F6-E527BA901D7D}" srcOrd="0" destOrd="0" presId="urn:microsoft.com/office/officeart/2008/layout/HorizontalMultiLevelHierarchy"/>
    <dgm:cxn modelId="{D40359D8-4D69-4642-A155-76F00E4D5C9A}" srcId="{4933D901-84D4-422D-A34D-767AA6F59AF1}" destId="{5082C23D-9806-45CC-8C3A-B6A5F17FADE6}" srcOrd="4" destOrd="0" parTransId="{04E42DDC-61F5-41AF-A54A-58DBEA5B5F9D}" sibTransId="{AD99AF01-57D1-471B-9A60-2DB341FEDF2E}"/>
    <dgm:cxn modelId="{B5DB23AF-36FB-485D-87B0-F624887B3BA3}" type="presOf" srcId="{CC2D3E50-EE68-47AA-ADE0-C300E29A824E}" destId="{C7410030-01D3-4AD3-9146-5AD499865DF1}" srcOrd="1" destOrd="0" presId="urn:microsoft.com/office/officeart/2008/layout/HorizontalMultiLevelHierarchy"/>
    <dgm:cxn modelId="{4E560401-5FAA-4654-A33C-F479973709E7}" type="presParOf" srcId="{BDB93C2E-50E4-45BD-8D1E-A4FC37D3C2F7}" destId="{D127E92A-C323-4C8C-912A-8D5CF80DC781}" srcOrd="0" destOrd="0" presId="urn:microsoft.com/office/officeart/2008/layout/HorizontalMultiLevelHierarchy"/>
    <dgm:cxn modelId="{6C4B3EBB-4B08-48FC-A97A-705800EB9223}" type="presParOf" srcId="{D127E92A-C323-4C8C-912A-8D5CF80DC781}" destId="{519FE3B7-4681-416F-A4A6-1922CBE5FCBC}" srcOrd="0" destOrd="0" presId="urn:microsoft.com/office/officeart/2008/layout/HorizontalMultiLevelHierarchy"/>
    <dgm:cxn modelId="{ACB097DD-E1AB-452F-B2F1-43A16AC62A59}" type="presParOf" srcId="{D127E92A-C323-4C8C-912A-8D5CF80DC781}" destId="{4ECFDF4F-A70E-440D-8C6B-E057DC27FCD0}" srcOrd="1" destOrd="0" presId="urn:microsoft.com/office/officeart/2008/layout/HorizontalMultiLevelHierarchy"/>
    <dgm:cxn modelId="{405F65B4-9DC4-4FDC-88CF-49E233597E6F}" type="presParOf" srcId="{4ECFDF4F-A70E-440D-8C6B-E057DC27FCD0}" destId="{7A3566BE-0DA9-489D-8CD8-C18F9B68B628}" srcOrd="0" destOrd="0" presId="urn:microsoft.com/office/officeart/2008/layout/HorizontalMultiLevelHierarchy"/>
    <dgm:cxn modelId="{68CDB9D1-CF73-4A78-BC5A-BDFA79E2AE13}" type="presParOf" srcId="{7A3566BE-0DA9-489D-8CD8-C18F9B68B628}" destId="{EB1DDBD6-8CFB-407C-8B04-6569852B94AC}" srcOrd="0" destOrd="0" presId="urn:microsoft.com/office/officeart/2008/layout/HorizontalMultiLevelHierarchy"/>
    <dgm:cxn modelId="{E7436CCB-749C-44A3-AEC0-75F8BC0F8B73}" type="presParOf" srcId="{4ECFDF4F-A70E-440D-8C6B-E057DC27FCD0}" destId="{60C3263C-696D-4A5A-8733-9526B535634B}" srcOrd="1" destOrd="0" presId="urn:microsoft.com/office/officeart/2008/layout/HorizontalMultiLevelHierarchy"/>
    <dgm:cxn modelId="{4706E576-56F7-4AE2-85C0-367FFB7DE149}" type="presParOf" srcId="{60C3263C-696D-4A5A-8733-9526B535634B}" destId="{58A17E26-0B40-4E35-A2F6-E527BA901D7D}" srcOrd="0" destOrd="0" presId="urn:microsoft.com/office/officeart/2008/layout/HorizontalMultiLevelHierarchy"/>
    <dgm:cxn modelId="{24FC9BC0-7A87-4C08-85C7-B638D281FDB3}" type="presParOf" srcId="{60C3263C-696D-4A5A-8733-9526B535634B}" destId="{D7BC3167-58BD-4F16-8DF4-4C21E417CDF5}" srcOrd="1" destOrd="0" presId="urn:microsoft.com/office/officeart/2008/layout/HorizontalMultiLevelHierarchy"/>
    <dgm:cxn modelId="{4744E795-B3F6-4A9D-AA7F-9869C52CE8B6}" type="presParOf" srcId="{4ECFDF4F-A70E-440D-8C6B-E057DC27FCD0}" destId="{768283BD-6412-47D0-A071-B4DC28196ACE}" srcOrd="2" destOrd="0" presId="urn:microsoft.com/office/officeart/2008/layout/HorizontalMultiLevelHierarchy"/>
    <dgm:cxn modelId="{3F27AB9A-9700-4299-B876-0C8D852DB0EB}" type="presParOf" srcId="{768283BD-6412-47D0-A071-B4DC28196ACE}" destId="{BC119C07-4A6D-4A69-A6E4-7AF117C72EF7}" srcOrd="0" destOrd="0" presId="urn:microsoft.com/office/officeart/2008/layout/HorizontalMultiLevelHierarchy"/>
    <dgm:cxn modelId="{7DDEB34E-4144-4794-BB03-AA9853003CA4}" type="presParOf" srcId="{4ECFDF4F-A70E-440D-8C6B-E057DC27FCD0}" destId="{547D9471-A77B-43A8-8A34-7BC302579A9A}" srcOrd="3" destOrd="0" presId="urn:microsoft.com/office/officeart/2008/layout/HorizontalMultiLevelHierarchy"/>
    <dgm:cxn modelId="{E71C001A-A849-4051-8632-3BE57C53977A}" type="presParOf" srcId="{547D9471-A77B-43A8-8A34-7BC302579A9A}" destId="{769F10C7-C2C2-44C7-819F-DFDBC9AADA1F}" srcOrd="0" destOrd="0" presId="urn:microsoft.com/office/officeart/2008/layout/HorizontalMultiLevelHierarchy"/>
    <dgm:cxn modelId="{DB1AE610-8EC6-4EFB-8F12-68B3473D4875}" type="presParOf" srcId="{547D9471-A77B-43A8-8A34-7BC302579A9A}" destId="{68784CC4-2CB1-421E-9728-086C8510F70B}" srcOrd="1" destOrd="0" presId="urn:microsoft.com/office/officeart/2008/layout/HorizontalMultiLevelHierarchy"/>
    <dgm:cxn modelId="{A5709C04-2879-40FE-816C-BA812FABF06D}" type="presParOf" srcId="{4ECFDF4F-A70E-440D-8C6B-E057DC27FCD0}" destId="{674DCE69-D91C-48EA-9E02-11FDC1ED5361}" srcOrd="4" destOrd="0" presId="urn:microsoft.com/office/officeart/2008/layout/HorizontalMultiLevelHierarchy"/>
    <dgm:cxn modelId="{2DDB12E3-3370-414B-903B-D0B318C1C51C}" type="presParOf" srcId="{674DCE69-D91C-48EA-9E02-11FDC1ED5361}" destId="{C7410030-01D3-4AD3-9146-5AD499865DF1}" srcOrd="0" destOrd="0" presId="urn:microsoft.com/office/officeart/2008/layout/HorizontalMultiLevelHierarchy"/>
    <dgm:cxn modelId="{C102F720-5718-402A-8707-2D71DBC88CA5}" type="presParOf" srcId="{4ECFDF4F-A70E-440D-8C6B-E057DC27FCD0}" destId="{3F33520E-7A5F-4E03-ACCE-C7BAD4F12B1B}" srcOrd="5" destOrd="0" presId="urn:microsoft.com/office/officeart/2008/layout/HorizontalMultiLevelHierarchy"/>
    <dgm:cxn modelId="{6ACF4A54-9502-4E0C-9FF3-96755076F8A3}" type="presParOf" srcId="{3F33520E-7A5F-4E03-ACCE-C7BAD4F12B1B}" destId="{1B62DF97-E55B-4C76-BD75-B9717F219582}" srcOrd="0" destOrd="0" presId="urn:microsoft.com/office/officeart/2008/layout/HorizontalMultiLevelHierarchy"/>
    <dgm:cxn modelId="{394053B9-07EE-461C-BF44-B10CC2E95848}" type="presParOf" srcId="{3F33520E-7A5F-4E03-ACCE-C7BAD4F12B1B}" destId="{61240B7B-3252-4487-80AE-E57E9A85FFAC}" srcOrd="1" destOrd="0" presId="urn:microsoft.com/office/officeart/2008/layout/HorizontalMultiLevelHierarchy"/>
    <dgm:cxn modelId="{23C71932-D3B4-4E6B-960D-149E3CBB3C95}" type="presParOf" srcId="{4ECFDF4F-A70E-440D-8C6B-E057DC27FCD0}" destId="{4DE29651-4931-472E-A7AF-404A78815ACC}" srcOrd="6" destOrd="0" presId="urn:microsoft.com/office/officeart/2008/layout/HorizontalMultiLevelHierarchy"/>
    <dgm:cxn modelId="{D82D091A-DB14-4665-A387-D0171F926B4D}" type="presParOf" srcId="{4DE29651-4931-472E-A7AF-404A78815ACC}" destId="{01EE58D5-921F-42B4-BDAA-16838F99847E}" srcOrd="0" destOrd="0" presId="urn:microsoft.com/office/officeart/2008/layout/HorizontalMultiLevelHierarchy"/>
    <dgm:cxn modelId="{23F9ABF2-9061-4CE5-8F56-0BB666728AE2}" type="presParOf" srcId="{4ECFDF4F-A70E-440D-8C6B-E057DC27FCD0}" destId="{3EB25CB4-7996-4FC4-97D5-2AC8F3E29E68}" srcOrd="7" destOrd="0" presId="urn:microsoft.com/office/officeart/2008/layout/HorizontalMultiLevelHierarchy"/>
    <dgm:cxn modelId="{BE87DB0C-609E-4465-9A38-BD9C0F0013A3}" type="presParOf" srcId="{3EB25CB4-7996-4FC4-97D5-2AC8F3E29E68}" destId="{A38DBE1C-963C-49C7-95DD-B58F288C7507}" srcOrd="0" destOrd="0" presId="urn:microsoft.com/office/officeart/2008/layout/HorizontalMultiLevelHierarchy"/>
    <dgm:cxn modelId="{3B97603D-BB3C-4209-A5ED-43F189B75471}" type="presParOf" srcId="{3EB25CB4-7996-4FC4-97D5-2AC8F3E29E68}" destId="{C80F37CB-5775-4E11-8C39-2A3780B5C11F}" srcOrd="1" destOrd="0" presId="urn:microsoft.com/office/officeart/2008/layout/HorizontalMultiLevelHierarchy"/>
    <dgm:cxn modelId="{F90B2527-DE26-42EB-A34C-D75A532DE163}" type="presParOf" srcId="{4ECFDF4F-A70E-440D-8C6B-E057DC27FCD0}" destId="{C8992148-544B-4129-84A5-DEE2337F6359}" srcOrd="8" destOrd="0" presId="urn:microsoft.com/office/officeart/2008/layout/HorizontalMultiLevelHierarchy"/>
    <dgm:cxn modelId="{76571F06-45EA-43D5-851A-87A9049B5FFA}" type="presParOf" srcId="{C8992148-544B-4129-84A5-DEE2337F6359}" destId="{D04E810D-7C1D-489C-B7C8-FE2F308925AF}" srcOrd="0" destOrd="0" presId="urn:microsoft.com/office/officeart/2008/layout/HorizontalMultiLevelHierarchy"/>
    <dgm:cxn modelId="{6E0BE3EC-1EEA-4B6A-BC0A-C901801B7660}" type="presParOf" srcId="{4ECFDF4F-A70E-440D-8C6B-E057DC27FCD0}" destId="{B3CB95BC-DA7B-44CC-8391-588B7459AB6F}" srcOrd="9" destOrd="0" presId="urn:microsoft.com/office/officeart/2008/layout/HorizontalMultiLevelHierarchy"/>
    <dgm:cxn modelId="{E99DF22B-A647-4537-AB4C-CDDE392CEF14}" type="presParOf" srcId="{B3CB95BC-DA7B-44CC-8391-588B7459AB6F}" destId="{EC7D4D17-C297-4273-BC08-C3F876ED2705}" srcOrd="0" destOrd="0" presId="urn:microsoft.com/office/officeart/2008/layout/HorizontalMultiLevelHierarchy"/>
    <dgm:cxn modelId="{49FD87B9-0A0D-4C53-8B16-FBD365600CBB}" type="presParOf" srcId="{B3CB95BC-DA7B-44CC-8391-588B7459AB6F}" destId="{00A95612-6FC7-4486-8B42-0A2321F7B5D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4295753-D2D5-4198-BC8A-0B6B8798375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4ECD54-DC3D-442C-9DDA-02E15CABCD1D}">
      <dgm:prSet phldrT="[Текст]"/>
      <dgm:spPr/>
      <dgm:t>
        <a:bodyPr/>
        <a:lstStyle/>
        <a:p>
          <a:r>
            <a:rPr lang="ru-RU" dirty="0"/>
            <a:t>северокавказская семья</a:t>
          </a:r>
        </a:p>
      </dgm:t>
    </dgm:pt>
    <dgm:pt modelId="{F30ED4B4-67D0-4075-A79D-862649060F27}" type="parTrans" cxnId="{A0C1C70F-CCE1-4CA1-AB80-51ED10E373B2}">
      <dgm:prSet/>
      <dgm:spPr/>
      <dgm:t>
        <a:bodyPr/>
        <a:lstStyle/>
        <a:p>
          <a:endParaRPr lang="ru-RU"/>
        </a:p>
      </dgm:t>
    </dgm:pt>
    <dgm:pt modelId="{AEA9BD4A-A9C8-4FEA-A90C-07F16D83EE13}" type="sibTrans" cxnId="{A0C1C70F-CCE1-4CA1-AB80-51ED10E373B2}">
      <dgm:prSet/>
      <dgm:spPr/>
      <dgm:t>
        <a:bodyPr/>
        <a:lstStyle/>
        <a:p>
          <a:endParaRPr lang="ru-RU"/>
        </a:p>
      </dgm:t>
    </dgm:pt>
    <dgm:pt modelId="{D6F634E9-25E3-4ED5-B710-AA3B33D79016}">
      <dgm:prSet phldrT="[Текст]"/>
      <dgm:spPr/>
      <dgm:t>
        <a:bodyPr/>
        <a:lstStyle/>
        <a:p>
          <a:r>
            <a:rPr lang="ru-RU" dirty="0"/>
            <a:t>чеченский язык</a:t>
          </a:r>
        </a:p>
      </dgm:t>
    </dgm:pt>
    <dgm:pt modelId="{572CA86F-E05C-4983-B259-8C6E63B4F44E}" type="parTrans" cxnId="{8E301DA5-CAE8-4695-859F-0A7A1F473A5E}">
      <dgm:prSet/>
      <dgm:spPr/>
      <dgm:t>
        <a:bodyPr/>
        <a:lstStyle/>
        <a:p>
          <a:endParaRPr lang="ru-RU"/>
        </a:p>
      </dgm:t>
    </dgm:pt>
    <dgm:pt modelId="{6474AFBF-987F-46A9-BAC6-C58B91F9042E}" type="sibTrans" cxnId="{8E301DA5-CAE8-4695-859F-0A7A1F473A5E}">
      <dgm:prSet/>
      <dgm:spPr/>
      <dgm:t>
        <a:bodyPr/>
        <a:lstStyle/>
        <a:p>
          <a:endParaRPr lang="ru-RU"/>
        </a:p>
      </dgm:t>
    </dgm:pt>
    <dgm:pt modelId="{ADBEF849-6329-45CC-A02A-3B5FE7929EAD}">
      <dgm:prSet phldrT="[Текст]"/>
      <dgm:spPr/>
      <dgm:t>
        <a:bodyPr/>
        <a:lstStyle/>
        <a:p>
          <a:r>
            <a:rPr lang="ru-RU" dirty="0"/>
            <a:t>аварский язык</a:t>
          </a:r>
        </a:p>
      </dgm:t>
    </dgm:pt>
    <dgm:pt modelId="{65FB2CDC-D839-40F7-A581-C302E6CE0CD3}" type="parTrans" cxnId="{D4A46DBA-8D16-4F44-82A5-DB7494F763E3}">
      <dgm:prSet/>
      <dgm:spPr/>
      <dgm:t>
        <a:bodyPr/>
        <a:lstStyle/>
        <a:p>
          <a:endParaRPr lang="ru-RU"/>
        </a:p>
      </dgm:t>
    </dgm:pt>
    <dgm:pt modelId="{95A53800-3E00-4888-B668-2E88758023A2}" type="sibTrans" cxnId="{D4A46DBA-8D16-4F44-82A5-DB7494F763E3}">
      <dgm:prSet/>
      <dgm:spPr/>
      <dgm:t>
        <a:bodyPr/>
        <a:lstStyle/>
        <a:p>
          <a:endParaRPr lang="ru-RU"/>
        </a:p>
      </dgm:t>
    </dgm:pt>
    <dgm:pt modelId="{39E73739-11EC-4DFB-BB49-281189DCF565}">
      <dgm:prSet phldrT="[Текст]"/>
      <dgm:spPr/>
      <dgm:t>
        <a:bodyPr/>
        <a:lstStyle/>
        <a:p>
          <a:r>
            <a:rPr lang="ru-RU" dirty="0"/>
            <a:t>лезгинский язык</a:t>
          </a:r>
        </a:p>
      </dgm:t>
    </dgm:pt>
    <dgm:pt modelId="{AC8AD893-5248-4C1A-8103-74AA71A02BA5}" type="parTrans" cxnId="{90FEC8E8-FD45-4BD8-959D-17E8B80FBD9A}">
      <dgm:prSet/>
      <dgm:spPr/>
      <dgm:t>
        <a:bodyPr/>
        <a:lstStyle/>
        <a:p>
          <a:endParaRPr lang="ru-RU"/>
        </a:p>
      </dgm:t>
    </dgm:pt>
    <dgm:pt modelId="{9A91ECA4-C38F-4E61-A43A-EC95F95A50D3}" type="sibTrans" cxnId="{90FEC8E8-FD45-4BD8-959D-17E8B80FBD9A}">
      <dgm:prSet/>
      <dgm:spPr/>
      <dgm:t>
        <a:bodyPr/>
        <a:lstStyle/>
        <a:p>
          <a:endParaRPr lang="ru-RU"/>
        </a:p>
      </dgm:t>
    </dgm:pt>
    <dgm:pt modelId="{69F01219-8CB3-43FE-A164-F0CF33DC5305}" type="pres">
      <dgm:prSet presAssocID="{24295753-D2D5-4198-BC8A-0B6B8798375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904D5C-D769-45BB-8BAB-1BA4AD32EFB3}" type="pres">
      <dgm:prSet presAssocID="{B54ECD54-DC3D-442C-9DDA-02E15CABCD1D}" presName="root1" presStyleCnt="0"/>
      <dgm:spPr/>
    </dgm:pt>
    <dgm:pt modelId="{ED0ED012-47EB-46C6-9745-0AD37609B542}" type="pres">
      <dgm:prSet presAssocID="{B54ECD54-DC3D-442C-9DDA-02E15CABCD1D}" presName="LevelOneTextNode" presStyleLbl="node0" presStyleIdx="0" presStyleCnt="1" custScaleX="121935" custScaleY="1147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AA1695-E111-4746-97F5-6437DC2EDE57}" type="pres">
      <dgm:prSet presAssocID="{B54ECD54-DC3D-442C-9DDA-02E15CABCD1D}" presName="level2hierChild" presStyleCnt="0"/>
      <dgm:spPr/>
    </dgm:pt>
    <dgm:pt modelId="{82DC4B6D-A8EE-400F-AB62-71E95861A551}" type="pres">
      <dgm:prSet presAssocID="{572CA86F-E05C-4983-B259-8C6E63B4F44E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3AB8D8B6-9E4E-461F-BC68-1EDFBF92C0A4}" type="pres">
      <dgm:prSet presAssocID="{572CA86F-E05C-4983-B259-8C6E63B4F44E}" presName="connTx" presStyleLbl="parChTrans1D2" presStyleIdx="0" presStyleCnt="3"/>
      <dgm:spPr/>
      <dgm:t>
        <a:bodyPr/>
        <a:lstStyle/>
        <a:p>
          <a:endParaRPr lang="ru-RU"/>
        </a:p>
      </dgm:t>
    </dgm:pt>
    <dgm:pt modelId="{98FB96B4-1743-4143-885C-CD2A9CE41AEA}" type="pres">
      <dgm:prSet presAssocID="{D6F634E9-25E3-4ED5-B710-AA3B33D79016}" presName="root2" presStyleCnt="0"/>
      <dgm:spPr/>
    </dgm:pt>
    <dgm:pt modelId="{F5498D8C-FD5C-4B57-BD2C-99A83CAC8B56}" type="pres">
      <dgm:prSet presAssocID="{D6F634E9-25E3-4ED5-B710-AA3B33D79016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35EB07-75B0-41AD-A09F-D8641DFD8F82}" type="pres">
      <dgm:prSet presAssocID="{D6F634E9-25E3-4ED5-B710-AA3B33D79016}" presName="level3hierChild" presStyleCnt="0"/>
      <dgm:spPr/>
    </dgm:pt>
    <dgm:pt modelId="{27C77F57-EAB1-4EB7-9AE2-90DE8E40661F}" type="pres">
      <dgm:prSet presAssocID="{65FB2CDC-D839-40F7-A581-C302E6CE0CD3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EE644A30-83E5-405D-8449-7E720D49883B}" type="pres">
      <dgm:prSet presAssocID="{65FB2CDC-D839-40F7-A581-C302E6CE0CD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6172F08-CFA7-4298-8A31-662DCF35E4E3}" type="pres">
      <dgm:prSet presAssocID="{ADBEF849-6329-45CC-A02A-3B5FE7929EAD}" presName="root2" presStyleCnt="0"/>
      <dgm:spPr/>
    </dgm:pt>
    <dgm:pt modelId="{B3496827-1CC8-49A9-8AE1-2C38FD3C7CA6}" type="pres">
      <dgm:prSet presAssocID="{ADBEF849-6329-45CC-A02A-3B5FE7929EAD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D69265-454C-46A5-B68F-81D034444E69}" type="pres">
      <dgm:prSet presAssocID="{ADBEF849-6329-45CC-A02A-3B5FE7929EAD}" presName="level3hierChild" presStyleCnt="0"/>
      <dgm:spPr/>
    </dgm:pt>
    <dgm:pt modelId="{D8A0E4C8-9675-46C4-A9AA-EBEE8A2C62D6}" type="pres">
      <dgm:prSet presAssocID="{AC8AD893-5248-4C1A-8103-74AA71A02BA5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630AEF2-9B38-4C19-9786-3A0D7C78DB65}" type="pres">
      <dgm:prSet presAssocID="{AC8AD893-5248-4C1A-8103-74AA71A02BA5}" presName="connTx" presStyleLbl="parChTrans1D2" presStyleIdx="2" presStyleCnt="3"/>
      <dgm:spPr/>
      <dgm:t>
        <a:bodyPr/>
        <a:lstStyle/>
        <a:p>
          <a:endParaRPr lang="ru-RU"/>
        </a:p>
      </dgm:t>
    </dgm:pt>
    <dgm:pt modelId="{F74B8CB9-4111-449E-B909-8BEE220C4EF6}" type="pres">
      <dgm:prSet presAssocID="{39E73739-11EC-4DFB-BB49-281189DCF565}" presName="root2" presStyleCnt="0"/>
      <dgm:spPr/>
    </dgm:pt>
    <dgm:pt modelId="{95566000-8814-49A3-A3D1-E5BD78F09D8E}" type="pres">
      <dgm:prSet presAssocID="{39E73739-11EC-4DFB-BB49-281189DCF565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72622C-8147-4EAC-A20C-DAF8829AA1F5}" type="pres">
      <dgm:prSet presAssocID="{39E73739-11EC-4DFB-BB49-281189DCF565}" presName="level3hierChild" presStyleCnt="0"/>
      <dgm:spPr/>
    </dgm:pt>
  </dgm:ptLst>
  <dgm:cxnLst>
    <dgm:cxn modelId="{A0C1C70F-CCE1-4CA1-AB80-51ED10E373B2}" srcId="{24295753-D2D5-4198-BC8A-0B6B8798375D}" destId="{B54ECD54-DC3D-442C-9DDA-02E15CABCD1D}" srcOrd="0" destOrd="0" parTransId="{F30ED4B4-67D0-4075-A79D-862649060F27}" sibTransId="{AEA9BD4A-A9C8-4FEA-A90C-07F16D83EE13}"/>
    <dgm:cxn modelId="{E9FA8433-8BFA-4B6D-871F-3B0678AC1499}" type="presOf" srcId="{65FB2CDC-D839-40F7-A581-C302E6CE0CD3}" destId="{27C77F57-EAB1-4EB7-9AE2-90DE8E40661F}" srcOrd="0" destOrd="0" presId="urn:microsoft.com/office/officeart/2008/layout/HorizontalMultiLevelHierarchy"/>
    <dgm:cxn modelId="{90FEC8E8-FD45-4BD8-959D-17E8B80FBD9A}" srcId="{B54ECD54-DC3D-442C-9DDA-02E15CABCD1D}" destId="{39E73739-11EC-4DFB-BB49-281189DCF565}" srcOrd="2" destOrd="0" parTransId="{AC8AD893-5248-4C1A-8103-74AA71A02BA5}" sibTransId="{9A91ECA4-C38F-4E61-A43A-EC95F95A50D3}"/>
    <dgm:cxn modelId="{27B14778-98AF-4395-8A86-E846C710ACE5}" type="presOf" srcId="{ADBEF849-6329-45CC-A02A-3B5FE7929EAD}" destId="{B3496827-1CC8-49A9-8AE1-2C38FD3C7CA6}" srcOrd="0" destOrd="0" presId="urn:microsoft.com/office/officeart/2008/layout/HorizontalMultiLevelHierarchy"/>
    <dgm:cxn modelId="{20099E34-17DC-4081-A497-88F25F0BE156}" type="presOf" srcId="{AC8AD893-5248-4C1A-8103-74AA71A02BA5}" destId="{A630AEF2-9B38-4C19-9786-3A0D7C78DB65}" srcOrd="1" destOrd="0" presId="urn:microsoft.com/office/officeart/2008/layout/HorizontalMultiLevelHierarchy"/>
    <dgm:cxn modelId="{7944D465-6318-4907-804D-EDF682FB83CD}" type="presOf" srcId="{D6F634E9-25E3-4ED5-B710-AA3B33D79016}" destId="{F5498D8C-FD5C-4B57-BD2C-99A83CAC8B56}" srcOrd="0" destOrd="0" presId="urn:microsoft.com/office/officeart/2008/layout/HorizontalMultiLevelHierarchy"/>
    <dgm:cxn modelId="{7F11B12D-46ED-4587-BF7D-1591340407AE}" type="presOf" srcId="{65FB2CDC-D839-40F7-A581-C302E6CE0CD3}" destId="{EE644A30-83E5-405D-8449-7E720D49883B}" srcOrd="1" destOrd="0" presId="urn:microsoft.com/office/officeart/2008/layout/HorizontalMultiLevelHierarchy"/>
    <dgm:cxn modelId="{D0204DDA-B303-45D8-BD35-BDA34E0464E2}" type="presOf" srcId="{572CA86F-E05C-4983-B259-8C6E63B4F44E}" destId="{3AB8D8B6-9E4E-461F-BC68-1EDFBF92C0A4}" srcOrd="1" destOrd="0" presId="urn:microsoft.com/office/officeart/2008/layout/HorizontalMultiLevelHierarchy"/>
    <dgm:cxn modelId="{5472B86F-DEE3-4B56-AB7C-5D3B5067B5A6}" type="presOf" srcId="{39E73739-11EC-4DFB-BB49-281189DCF565}" destId="{95566000-8814-49A3-A3D1-E5BD78F09D8E}" srcOrd="0" destOrd="0" presId="urn:microsoft.com/office/officeart/2008/layout/HorizontalMultiLevelHierarchy"/>
    <dgm:cxn modelId="{8E301DA5-CAE8-4695-859F-0A7A1F473A5E}" srcId="{B54ECD54-DC3D-442C-9DDA-02E15CABCD1D}" destId="{D6F634E9-25E3-4ED5-B710-AA3B33D79016}" srcOrd="0" destOrd="0" parTransId="{572CA86F-E05C-4983-B259-8C6E63B4F44E}" sibTransId="{6474AFBF-987F-46A9-BAC6-C58B91F9042E}"/>
    <dgm:cxn modelId="{DCB9F75E-0150-4ADA-B5A6-4C4073EDABD6}" type="presOf" srcId="{572CA86F-E05C-4983-B259-8C6E63B4F44E}" destId="{82DC4B6D-A8EE-400F-AB62-71E95861A551}" srcOrd="0" destOrd="0" presId="urn:microsoft.com/office/officeart/2008/layout/HorizontalMultiLevelHierarchy"/>
    <dgm:cxn modelId="{ABB8DD0E-0A49-49CC-A3BE-011913E63F33}" type="presOf" srcId="{AC8AD893-5248-4C1A-8103-74AA71A02BA5}" destId="{D8A0E4C8-9675-46C4-A9AA-EBEE8A2C62D6}" srcOrd="0" destOrd="0" presId="urn:microsoft.com/office/officeart/2008/layout/HorizontalMultiLevelHierarchy"/>
    <dgm:cxn modelId="{D4A46DBA-8D16-4F44-82A5-DB7494F763E3}" srcId="{B54ECD54-DC3D-442C-9DDA-02E15CABCD1D}" destId="{ADBEF849-6329-45CC-A02A-3B5FE7929EAD}" srcOrd="1" destOrd="0" parTransId="{65FB2CDC-D839-40F7-A581-C302E6CE0CD3}" sibTransId="{95A53800-3E00-4888-B668-2E88758023A2}"/>
    <dgm:cxn modelId="{7E92A53A-7FE7-42C4-B742-B2D754244FB2}" type="presOf" srcId="{B54ECD54-DC3D-442C-9DDA-02E15CABCD1D}" destId="{ED0ED012-47EB-46C6-9745-0AD37609B542}" srcOrd="0" destOrd="0" presId="urn:microsoft.com/office/officeart/2008/layout/HorizontalMultiLevelHierarchy"/>
    <dgm:cxn modelId="{1C23D665-221B-4F74-8107-E0FD3A5BA995}" type="presOf" srcId="{24295753-D2D5-4198-BC8A-0B6B8798375D}" destId="{69F01219-8CB3-43FE-A164-F0CF33DC5305}" srcOrd="0" destOrd="0" presId="urn:microsoft.com/office/officeart/2008/layout/HorizontalMultiLevelHierarchy"/>
    <dgm:cxn modelId="{3401E066-BE21-4204-8601-D41C9DB8E7C6}" type="presParOf" srcId="{69F01219-8CB3-43FE-A164-F0CF33DC5305}" destId="{65904D5C-D769-45BB-8BAB-1BA4AD32EFB3}" srcOrd="0" destOrd="0" presId="urn:microsoft.com/office/officeart/2008/layout/HorizontalMultiLevelHierarchy"/>
    <dgm:cxn modelId="{B7F7D8F3-5EC6-4A49-9EE0-7EBEB59FA206}" type="presParOf" srcId="{65904D5C-D769-45BB-8BAB-1BA4AD32EFB3}" destId="{ED0ED012-47EB-46C6-9745-0AD37609B542}" srcOrd="0" destOrd="0" presId="urn:microsoft.com/office/officeart/2008/layout/HorizontalMultiLevelHierarchy"/>
    <dgm:cxn modelId="{D83432A4-220A-46EC-8747-BCF55A7E658D}" type="presParOf" srcId="{65904D5C-D769-45BB-8BAB-1BA4AD32EFB3}" destId="{2DAA1695-E111-4746-97F5-6437DC2EDE57}" srcOrd="1" destOrd="0" presId="urn:microsoft.com/office/officeart/2008/layout/HorizontalMultiLevelHierarchy"/>
    <dgm:cxn modelId="{9C81F75B-9F8A-4B11-8C03-881C9765B331}" type="presParOf" srcId="{2DAA1695-E111-4746-97F5-6437DC2EDE57}" destId="{82DC4B6D-A8EE-400F-AB62-71E95861A551}" srcOrd="0" destOrd="0" presId="urn:microsoft.com/office/officeart/2008/layout/HorizontalMultiLevelHierarchy"/>
    <dgm:cxn modelId="{208573C1-4D12-4FA6-B3A2-10FE0A656E0D}" type="presParOf" srcId="{82DC4B6D-A8EE-400F-AB62-71E95861A551}" destId="{3AB8D8B6-9E4E-461F-BC68-1EDFBF92C0A4}" srcOrd="0" destOrd="0" presId="urn:microsoft.com/office/officeart/2008/layout/HorizontalMultiLevelHierarchy"/>
    <dgm:cxn modelId="{6F8856D2-7C9B-4B7C-B427-0D7BD2EFB22C}" type="presParOf" srcId="{2DAA1695-E111-4746-97F5-6437DC2EDE57}" destId="{98FB96B4-1743-4143-885C-CD2A9CE41AEA}" srcOrd="1" destOrd="0" presId="urn:microsoft.com/office/officeart/2008/layout/HorizontalMultiLevelHierarchy"/>
    <dgm:cxn modelId="{D868362E-846B-4695-BA97-F203402EF98A}" type="presParOf" srcId="{98FB96B4-1743-4143-885C-CD2A9CE41AEA}" destId="{F5498D8C-FD5C-4B57-BD2C-99A83CAC8B56}" srcOrd="0" destOrd="0" presId="urn:microsoft.com/office/officeart/2008/layout/HorizontalMultiLevelHierarchy"/>
    <dgm:cxn modelId="{E3910716-0A12-4561-80AB-F7FCDEC8D1A1}" type="presParOf" srcId="{98FB96B4-1743-4143-885C-CD2A9CE41AEA}" destId="{C735EB07-75B0-41AD-A09F-D8641DFD8F82}" srcOrd="1" destOrd="0" presId="urn:microsoft.com/office/officeart/2008/layout/HorizontalMultiLevelHierarchy"/>
    <dgm:cxn modelId="{2A4CD840-AE76-497C-AB33-6A0C4DF7B356}" type="presParOf" srcId="{2DAA1695-E111-4746-97F5-6437DC2EDE57}" destId="{27C77F57-EAB1-4EB7-9AE2-90DE8E40661F}" srcOrd="2" destOrd="0" presId="urn:microsoft.com/office/officeart/2008/layout/HorizontalMultiLevelHierarchy"/>
    <dgm:cxn modelId="{F04A6A17-4D36-4075-801B-0820FAE95690}" type="presParOf" srcId="{27C77F57-EAB1-4EB7-9AE2-90DE8E40661F}" destId="{EE644A30-83E5-405D-8449-7E720D49883B}" srcOrd="0" destOrd="0" presId="urn:microsoft.com/office/officeart/2008/layout/HorizontalMultiLevelHierarchy"/>
    <dgm:cxn modelId="{CCA3D749-686E-4A16-A469-E89125CB66F1}" type="presParOf" srcId="{2DAA1695-E111-4746-97F5-6437DC2EDE57}" destId="{C6172F08-CFA7-4298-8A31-662DCF35E4E3}" srcOrd="3" destOrd="0" presId="urn:microsoft.com/office/officeart/2008/layout/HorizontalMultiLevelHierarchy"/>
    <dgm:cxn modelId="{F1A569C1-0965-494C-9A4E-B8076197AD3D}" type="presParOf" srcId="{C6172F08-CFA7-4298-8A31-662DCF35E4E3}" destId="{B3496827-1CC8-49A9-8AE1-2C38FD3C7CA6}" srcOrd="0" destOrd="0" presId="urn:microsoft.com/office/officeart/2008/layout/HorizontalMultiLevelHierarchy"/>
    <dgm:cxn modelId="{CDD99117-7364-46AF-BA66-4524B3A52FBC}" type="presParOf" srcId="{C6172F08-CFA7-4298-8A31-662DCF35E4E3}" destId="{CCD69265-454C-46A5-B68F-81D034444E69}" srcOrd="1" destOrd="0" presId="urn:microsoft.com/office/officeart/2008/layout/HorizontalMultiLevelHierarchy"/>
    <dgm:cxn modelId="{B6CBF77B-515E-4697-AC49-86B285674E17}" type="presParOf" srcId="{2DAA1695-E111-4746-97F5-6437DC2EDE57}" destId="{D8A0E4C8-9675-46C4-A9AA-EBEE8A2C62D6}" srcOrd="4" destOrd="0" presId="urn:microsoft.com/office/officeart/2008/layout/HorizontalMultiLevelHierarchy"/>
    <dgm:cxn modelId="{387DBA86-46BE-44D5-8A5B-F6D6267BD97A}" type="presParOf" srcId="{D8A0E4C8-9675-46C4-A9AA-EBEE8A2C62D6}" destId="{A630AEF2-9B38-4C19-9786-3A0D7C78DB65}" srcOrd="0" destOrd="0" presId="urn:microsoft.com/office/officeart/2008/layout/HorizontalMultiLevelHierarchy"/>
    <dgm:cxn modelId="{26B1F764-CBD6-4A53-8197-E47FFED9E1C6}" type="presParOf" srcId="{2DAA1695-E111-4746-97F5-6437DC2EDE57}" destId="{F74B8CB9-4111-449E-B909-8BEE220C4EF6}" srcOrd="5" destOrd="0" presId="urn:microsoft.com/office/officeart/2008/layout/HorizontalMultiLevelHierarchy"/>
    <dgm:cxn modelId="{D3B1D4AE-9AED-490D-833D-C3118BECD66E}" type="presParOf" srcId="{F74B8CB9-4111-449E-B909-8BEE220C4EF6}" destId="{95566000-8814-49A3-A3D1-E5BD78F09D8E}" srcOrd="0" destOrd="0" presId="urn:microsoft.com/office/officeart/2008/layout/HorizontalMultiLevelHierarchy"/>
    <dgm:cxn modelId="{6A33F00E-133B-48C8-A335-10F1A8CF5544}" type="presParOf" srcId="{F74B8CB9-4111-449E-B909-8BEE220C4EF6}" destId="{DF72622C-8147-4EAC-A20C-DAF8829AA1F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BA56355-297D-40F4-880C-1C74F68C1F7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90A941-C339-46CF-A8BE-114C4AF27A4E}">
      <dgm:prSet phldrT="[Текст]" custT="1"/>
      <dgm:spPr/>
      <dgm:t>
        <a:bodyPr/>
        <a:lstStyle/>
        <a:p>
          <a:r>
            <a:rPr lang="ru-RU" sz="2400" dirty="0"/>
            <a:t>уральская </a:t>
          </a:r>
          <a:r>
            <a:rPr lang="ru-RU" sz="2400" dirty="0" smtClean="0"/>
            <a:t>семья</a:t>
          </a:r>
          <a:endParaRPr lang="ru-RU" sz="2400" dirty="0"/>
        </a:p>
      </dgm:t>
    </dgm:pt>
    <dgm:pt modelId="{4F036551-D68A-4C94-90A1-C0B5AC22658A}" type="parTrans" cxnId="{382E3EDB-0C78-4A10-B876-D08DC895A167}">
      <dgm:prSet/>
      <dgm:spPr/>
      <dgm:t>
        <a:bodyPr/>
        <a:lstStyle/>
        <a:p>
          <a:endParaRPr lang="ru-RU"/>
        </a:p>
      </dgm:t>
    </dgm:pt>
    <dgm:pt modelId="{D716D880-A66A-4E00-A8F0-EFCA9B91D504}" type="sibTrans" cxnId="{382E3EDB-0C78-4A10-B876-D08DC895A167}">
      <dgm:prSet/>
      <dgm:spPr/>
      <dgm:t>
        <a:bodyPr/>
        <a:lstStyle/>
        <a:p>
          <a:endParaRPr lang="ru-RU"/>
        </a:p>
      </dgm:t>
    </dgm:pt>
    <dgm:pt modelId="{EC657CBD-7287-4C7E-B900-925239EE0F1C}">
      <dgm:prSet phldrT="[Текст]"/>
      <dgm:spPr/>
      <dgm:t>
        <a:bodyPr/>
        <a:lstStyle/>
        <a:p>
          <a:r>
            <a:rPr lang="ru-RU" dirty="0"/>
            <a:t>карельский язык</a:t>
          </a:r>
        </a:p>
      </dgm:t>
    </dgm:pt>
    <dgm:pt modelId="{B3B2CE84-9677-4A90-A530-886901182F00}" type="parTrans" cxnId="{475F52A3-7B5F-4C8D-8143-8331C4783A2E}">
      <dgm:prSet/>
      <dgm:spPr/>
      <dgm:t>
        <a:bodyPr/>
        <a:lstStyle/>
        <a:p>
          <a:endParaRPr lang="ru-RU"/>
        </a:p>
      </dgm:t>
    </dgm:pt>
    <dgm:pt modelId="{14B0BBDC-E0ED-4421-946C-F195B9D27F20}" type="sibTrans" cxnId="{475F52A3-7B5F-4C8D-8143-8331C4783A2E}">
      <dgm:prSet/>
      <dgm:spPr/>
      <dgm:t>
        <a:bodyPr/>
        <a:lstStyle/>
        <a:p>
          <a:endParaRPr lang="ru-RU"/>
        </a:p>
      </dgm:t>
    </dgm:pt>
    <dgm:pt modelId="{359B773F-FE55-42CC-816D-EA74774126AB}" type="pres">
      <dgm:prSet presAssocID="{ABA56355-297D-40F4-880C-1C74F68C1F7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32565F-A74C-4C7D-924B-45462AE270D3}" type="pres">
      <dgm:prSet presAssocID="{5690A941-C339-46CF-A8BE-114C4AF27A4E}" presName="root1" presStyleCnt="0"/>
      <dgm:spPr/>
    </dgm:pt>
    <dgm:pt modelId="{46C6EB50-7110-418E-8CE4-267C236A092C}" type="pres">
      <dgm:prSet presAssocID="{5690A941-C339-46CF-A8BE-114C4AF27A4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46D305-7338-4E45-806C-7A7023D6DEB4}" type="pres">
      <dgm:prSet presAssocID="{5690A941-C339-46CF-A8BE-114C4AF27A4E}" presName="level2hierChild" presStyleCnt="0"/>
      <dgm:spPr/>
    </dgm:pt>
    <dgm:pt modelId="{05954E36-615D-4E62-8E4C-BFBAB43D705F}" type="pres">
      <dgm:prSet presAssocID="{B3B2CE84-9677-4A90-A530-886901182F00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2F767501-2689-4C39-BA93-6CC8CEBE9C48}" type="pres">
      <dgm:prSet presAssocID="{B3B2CE84-9677-4A90-A530-886901182F00}" presName="connTx" presStyleLbl="parChTrans1D2" presStyleIdx="0" presStyleCnt="1"/>
      <dgm:spPr/>
      <dgm:t>
        <a:bodyPr/>
        <a:lstStyle/>
        <a:p>
          <a:endParaRPr lang="ru-RU"/>
        </a:p>
      </dgm:t>
    </dgm:pt>
    <dgm:pt modelId="{03A66EAD-C24F-4FC3-A1AA-CB03C9BE9F10}" type="pres">
      <dgm:prSet presAssocID="{EC657CBD-7287-4C7E-B900-925239EE0F1C}" presName="root2" presStyleCnt="0"/>
      <dgm:spPr/>
    </dgm:pt>
    <dgm:pt modelId="{B9176B59-F84B-4A7C-9E38-3FE64E47544A}" type="pres">
      <dgm:prSet presAssocID="{EC657CBD-7287-4C7E-B900-925239EE0F1C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C1144B-2C20-4308-8645-1E309FDA4827}" type="pres">
      <dgm:prSet presAssocID="{EC657CBD-7287-4C7E-B900-925239EE0F1C}" presName="level3hierChild" presStyleCnt="0"/>
      <dgm:spPr/>
    </dgm:pt>
  </dgm:ptLst>
  <dgm:cxnLst>
    <dgm:cxn modelId="{475F52A3-7B5F-4C8D-8143-8331C4783A2E}" srcId="{5690A941-C339-46CF-A8BE-114C4AF27A4E}" destId="{EC657CBD-7287-4C7E-B900-925239EE0F1C}" srcOrd="0" destOrd="0" parTransId="{B3B2CE84-9677-4A90-A530-886901182F00}" sibTransId="{14B0BBDC-E0ED-4421-946C-F195B9D27F20}"/>
    <dgm:cxn modelId="{382E3EDB-0C78-4A10-B876-D08DC895A167}" srcId="{ABA56355-297D-40F4-880C-1C74F68C1F72}" destId="{5690A941-C339-46CF-A8BE-114C4AF27A4E}" srcOrd="0" destOrd="0" parTransId="{4F036551-D68A-4C94-90A1-C0B5AC22658A}" sibTransId="{D716D880-A66A-4E00-A8F0-EFCA9B91D504}"/>
    <dgm:cxn modelId="{C45F0F32-15CF-4179-A60E-2E85A7524741}" type="presOf" srcId="{5690A941-C339-46CF-A8BE-114C4AF27A4E}" destId="{46C6EB50-7110-418E-8CE4-267C236A092C}" srcOrd="0" destOrd="0" presId="urn:microsoft.com/office/officeart/2008/layout/HorizontalMultiLevelHierarchy"/>
    <dgm:cxn modelId="{F234CBDD-C255-4ACC-B499-0850CC44A8C4}" type="presOf" srcId="{ABA56355-297D-40F4-880C-1C74F68C1F72}" destId="{359B773F-FE55-42CC-816D-EA74774126AB}" srcOrd="0" destOrd="0" presId="urn:microsoft.com/office/officeart/2008/layout/HorizontalMultiLevelHierarchy"/>
    <dgm:cxn modelId="{0D579F97-2637-48E4-8394-74FDE70C3745}" type="presOf" srcId="{B3B2CE84-9677-4A90-A530-886901182F00}" destId="{2F767501-2689-4C39-BA93-6CC8CEBE9C48}" srcOrd="1" destOrd="0" presId="urn:microsoft.com/office/officeart/2008/layout/HorizontalMultiLevelHierarchy"/>
    <dgm:cxn modelId="{8D3D58CF-154D-4583-8704-9287BE0EB25A}" type="presOf" srcId="{B3B2CE84-9677-4A90-A530-886901182F00}" destId="{05954E36-615D-4E62-8E4C-BFBAB43D705F}" srcOrd="0" destOrd="0" presId="urn:microsoft.com/office/officeart/2008/layout/HorizontalMultiLevelHierarchy"/>
    <dgm:cxn modelId="{53560253-E7A8-438F-BE9E-AF634A49E1A8}" type="presOf" srcId="{EC657CBD-7287-4C7E-B900-925239EE0F1C}" destId="{B9176B59-F84B-4A7C-9E38-3FE64E47544A}" srcOrd="0" destOrd="0" presId="urn:microsoft.com/office/officeart/2008/layout/HorizontalMultiLevelHierarchy"/>
    <dgm:cxn modelId="{BE2DA649-90EE-4D05-98C3-2C7961307DB4}" type="presParOf" srcId="{359B773F-FE55-42CC-816D-EA74774126AB}" destId="{F832565F-A74C-4C7D-924B-45462AE270D3}" srcOrd="0" destOrd="0" presId="urn:microsoft.com/office/officeart/2008/layout/HorizontalMultiLevelHierarchy"/>
    <dgm:cxn modelId="{1C8CB3E5-667E-4296-B431-CCE5B77621B9}" type="presParOf" srcId="{F832565F-A74C-4C7D-924B-45462AE270D3}" destId="{46C6EB50-7110-418E-8CE4-267C236A092C}" srcOrd="0" destOrd="0" presId="urn:microsoft.com/office/officeart/2008/layout/HorizontalMultiLevelHierarchy"/>
    <dgm:cxn modelId="{4B2A350D-AE15-4FDC-90A4-73DF807291B9}" type="presParOf" srcId="{F832565F-A74C-4C7D-924B-45462AE270D3}" destId="{4846D305-7338-4E45-806C-7A7023D6DEB4}" srcOrd="1" destOrd="0" presId="urn:microsoft.com/office/officeart/2008/layout/HorizontalMultiLevelHierarchy"/>
    <dgm:cxn modelId="{EFA4119E-0A29-4F80-B136-C6DED82DB602}" type="presParOf" srcId="{4846D305-7338-4E45-806C-7A7023D6DEB4}" destId="{05954E36-615D-4E62-8E4C-BFBAB43D705F}" srcOrd="0" destOrd="0" presId="urn:microsoft.com/office/officeart/2008/layout/HorizontalMultiLevelHierarchy"/>
    <dgm:cxn modelId="{DAE02AB6-9EC9-4985-BB7D-8A7174071DFE}" type="presParOf" srcId="{05954E36-615D-4E62-8E4C-BFBAB43D705F}" destId="{2F767501-2689-4C39-BA93-6CC8CEBE9C48}" srcOrd="0" destOrd="0" presId="urn:microsoft.com/office/officeart/2008/layout/HorizontalMultiLevelHierarchy"/>
    <dgm:cxn modelId="{458CC550-007C-4CCD-AF01-CACBDE9D7A21}" type="presParOf" srcId="{4846D305-7338-4E45-806C-7A7023D6DEB4}" destId="{03A66EAD-C24F-4FC3-A1AA-CB03C9BE9F10}" srcOrd="1" destOrd="0" presId="urn:microsoft.com/office/officeart/2008/layout/HorizontalMultiLevelHierarchy"/>
    <dgm:cxn modelId="{A8F20C6C-6806-4929-979D-B128CA87A0AD}" type="presParOf" srcId="{03A66EAD-C24F-4FC3-A1AA-CB03C9BE9F10}" destId="{B9176B59-F84B-4A7C-9E38-3FE64E47544A}" srcOrd="0" destOrd="0" presId="urn:microsoft.com/office/officeart/2008/layout/HorizontalMultiLevelHierarchy"/>
    <dgm:cxn modelId="{76350BDD-D746-4F3E-96B7-D437A991F589}" type="presParOf" srcId="{03A66EAD-C24F-4FC3-A1AA-CB03C9BE9F10}" destId="{72C1144B-2C20-4308-8645-1E309FDA482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48E2A4-873D-4253-B19C-49B135DE7BC5}">
      <dsp:nvSpPr>
        <dsp:cNvPr id="0" name=""/>
        <dsp:cNvSpPr/>
      </dsp:nvSpPr>
      <dsp:spPr>
        <a:xfrm>
          <a:off x="0" y="225118"/>
          <a:ext cx="9963398" cy="859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3270" tIns="291592" rIns="773270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Родной язык</a:t>
          </a:r>
          <a:endParaRPr lang="ru-RU" sz="2800" kern="1200" dirty="0"/>
        </a:p>
      </dsp:txBody>
      <dsp:txXfrm>
        <a:off x="0" y="225118"/>
        <a:ext cx="9963398" cy="859950"/>
      </dsp:txXfrm>
    </dsp:sp>
    <dsp:sp modelId="{15546C43-82A9-4B83-BE0A-CD9B936D6126}">
      <dsp:nvSpPr>
        <dsp:cNvPr id="0" name=""/>
        <dsp:cNvSpPr/>
      </dsp:nvSpPr>
      <dsp:spPr>
        <a:xfrm>
          <a:off x="498169" y="18478"/>
          <a:ext cx="6974378" cy="4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615" tIns="0" rIns="26361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Объект</a:t>
          </a:r>
          <a:endParaRPr lang="ru-RU" sz="2800" kern="1200" dirty="0"/>
        </a:p>
      </dsp:txBody>
      <dsp:txXfrm>
        <a:off x="518344" y="38653"/>
        <a:ext cx="6934028" cy="372930"/>
      </dsp:txXfrm>
    </dsp:sp>
    <dsp:sp modelId="{F73CA080-066B-43A9-9C4F-C56EE21427B6}">
      <dsp:nvSpPr>
        <dsp:cNvPr id="0" name=""/>
        <dsp:cNvSpPr/>
      </dsp:nvSpPr>
      <dsp:spPr>
        <a:xfrm>
          <a:off x="0" y="1367308"/>
          <a:ext cx="9963398" cy="859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3270" tIns="291592" rIns="773270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Родные языки учащихся нашей школы</a:t>
          </a:r>
          <a:endParaRPr lang="ru-RU" sz="2800" kern="1200" dirty="0"/>
        </a:p>
      </dsp:txBody>
      <dsp:txXfrm>
        <a:off x="0" y="1367308"/>
        <a:ext cx="9963398" cy="859950"/>
      </dsp:txXfrm>
    </dsp:sp>
    <dsp:sp modelId="{1F8FC2A2-2162-4CB9-A9B0-FD02BE3469FF}">
      <dsp:nvSpPr>
        <dsp:cNvPr id="0" name=""/>
        <dsp:cNvSpPr/>
      </dsp:nvSpPr>
      <dsp:spPr>
        <a:xfrm>
          <a:off x="498169" y="1160668"/>
          <a:ext cx="6974378" cy="4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615" tIns="0" rIns="26361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Предмет</a:t>
          </a:r>
          <a:endParaRPr lang="ru-RU" sz="2800" kern="1200" dirty="0"/>
        </a:p>
      </dsp:txBody>
      <dsp:txXfrm>
        <a:off x="518344" y="1180843"/>
        <a:ext cx="6934028" cy="372930"/>
      </dsp:txXfrm>
    </dsp:sp>
    <dsp:sp modelId="{738C017D-4FF6-488B-A082-01541569979A}">
      <dsp:nvSpPr>
        <dsp:cNvPr id="0" name=""/>
        <dsp:cNvSpPr/>
      </dsp:nvSpPr>
      <dsp:spPr>
        <a:xfrm>
          <a:off x="0" y="2509498"/>
          <a:ext cx="9963398" cy="1212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3270" tIns="291592" rIns="773270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вызвать интерес учащихся к своему родному языку и родным языкам одноклассников</a:t>
          </a:r>
          <a:endParaRPr lang="ru-RU" sz="2800" kern="1200" dirty="0"/>
        </a:p>
      </dsp:txBody>
      <dsp:txXfrm>
        <a:off x="0" y="2509498"/>
        <a:ext cx="9963398" cy="1212750"/>
      </dsp:txXfrm>
    </dsp:sp>
    <dsp:sp modelId="{E937529E-5768-4F83-9ACD-9836FB288F0C}">
      <dsp:nvSpPr>
        <dsp:cNvPr id="0" name=""/>
        <dsp:cNvSpPr/>
      </dsp:nvSpPr>
      <dsp:spPr>
        <a:xfrm>
          <a:off x="498169" y="2302858"/>
          <a:ext cx="6974378" cy="4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615" tIns="0" rIns="26361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/>
            <a:t>Цель</a:t>
          </a:r>
          <a:endParaRPr lang="ru-RU" sz="2800" kern="1200" baseline="0" dirty="0"/>
        </a:p>
      </dsp:txBody>
      <dsp:txXfrm>
        <a:off x="518344" y="2323033"/>
        <a:ext cx="6934028" cy="37293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91D5D0-3917-4045-9887-CF0347A35796}">
      <dsp:nvSpPr>
        <dsp:cNvPr id="0" name=""/>
        <dsp:cNvSpPr/>
      </dsp:nvSpPr>
      <dsp:spPr>
        <a:xfrm>
          <a:off x="631710" y="1867685"/>
          <a:ext cx="37356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3567" y="4572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09155" y="1904065"/>
        <a:ext cx="18678" cy="18678"/>
      </dsp:txXfrm>
    </dsp:sp>
    <dsp:sp modelId="{46C6EB50-7110-418E-8CE4-267C236A092C}">
      <dsp:nvSpPr>
        <dsp:cNvPr id="0" name=""/>
        <dsp:cNvSpPr/>
      </dsp:nvSpPr>
      <dsp:spPr>
        <a:xfrm rot="16200000">
          <a:off x="-1327624" y="1597612"/>
          <a:ext cx="3287085" cy="6315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алтайская </a:t>
          </a:r>
          <a:r>
            <a:rPr lang="ru-RU" sz="2400" kern="1200" dirty="0" smtClean="0"/>
            <a:t>семья</a:t>
          </a:r>
          <a:endParaRPr lang="ru-RU" sz="2400" kern="1200" dirty="0"/>
        </a:p>
      </dsp:txBody>
      <dsp:txXfrm>
        <a:off x="-1327624" y="1597612"/>
        <a:ext cx="3287085" cy="631584"/>
      </dsp:txXfrm>
    </dsp:sp>
    <dsp:sp modelId="{7D0C95EA-187F-463E-8A0F-5C18DF2683B4}">
      <dsp:nvSpPr>
        <dsp:cNvPr id="0" name=""/>
        <dsp:cNvSpPr/>
      </dsp:nvSpPr>
      <dsp:spPr>
        <a:xfrm>
          <a:off x="1005277" y="1628673"/>
          <a:ext cx="1867836" cy="5694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чувашский язык</a:t>
          </a:r>
          <a:endParaRPr lang="ru-RU" sz="2100" kern="1200" dirty="0"/>
        </a:p>
      </dsp:txBody>
      <dsp:txXfrm>
        <a:off x="1005277" y="1628673"/>
        <a:ext cx="1867836" cy="56946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86AB2-75F5-4183-AB55-C9DE19D33AF4}">
      <dsp:nvSpPr>
        <dsp:cNvPr id="0" name=""/>
        <dsp:cNvSpPr/>
      </dsp:nvSpPr>
      <dsp:spPr>
        <a:xfrm>
          <a:off x="3856" y="1028"/>
          <a:ext cx="4832247" cy="11169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Синтетические</a:t>
          </a:r>
          <a:endParaRPr lang="ru-RU" sz="3200" kern="1200" dirty="0"/>
        </a:p>
      </dsp:txBody>
      <dsp:txXfrm>
        <a:off x="36570" y="33742"/>
        <a:ext cx="4766819" cy="1051514"/>
      </dsp:txXfrm>
    </dsp:sp>
    <dsp:sp modelId="{B140E742-2F85-4F35-B6EB-BD12E4840445}">
      <dsp:nvSpPr>
        <dsp:cNvPr id="0" name=""/>
        <dsp:cNvSpPr/>
      </dsp:nvSpPr>
      <dsp:spPr>
        <a:xfrm>
          <a:off x="3856" y="1262791"/>
          <a:ext cx="2318737" cy="11169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агглютинативные</a:t>
          </a:r>
          <a:endParaRPr lang="ru-RU" sz="2000" kern="1200" baseline="0" dirty="0"/>
        </a:p>
      </dsp:txBody>
      <dsp:txXfrm>
        <a:off x="36570" y="1295505"/>
        <a:ext cx="2253309" cy="1051514"/>
      </dsp:txXfrm>
    </dsp:sp>
    <dsp:sp modelId="{B3C9F087-6C28-4F06-B3C0-372D47A9C1C4}">
      <dsp:nvSpPr>
        <dsp:cNvPr id="0" name=""/>
        <dsp:cNvSpPr/>
      </dsp:nvSpPr>
      <dsp:spPr>
        <a:xfrm>
          <a:off x="3856" y="2555857"/>
          <a:ext cx="2318737" cy="11169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/>
            <a:t>армянский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/>
            <a:t> чувашский</a:t>
          </a:r>
          <a:endParaRPr lang="ru-RU" sz="2800" kern="1200" baseline="0" dirty="0"/>
        </a:p>
      </dsp:txBody>
      <dsp:txXfrm>
        <a:off x="36570" y="2588571"/>
        <a:ext cx="2253309" cy="1051514"/>
      </dsp:txXfrm>
    </dsp:sp>
    <dsp:sp modelId="{6FF54D79-A37E-474B-8910-0272F63704E5}">
      <dsp:nvSpPr>
        <dsp:cNvPr id="0" name=""/>
        <dsp:cNvSpPr/>
      </dsp:nvSpPr>
      <dsp:spPr>
        <a:xfrm>
          <a:off x="2517367" y="1262791"/>
          <a:ext cx="2318737" cy="11169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флективные</a:t>
          </a:r>
          <a:endParaRPr lang="ru-RU" sz="2000" kern="1200" baseline="0" dirty="0"/>
        </a:p>
      </dsp:txBody>
      <dsp:txXfrm>
        <a:off x="2550081" y="1295505"/>
        <a:ext cx="2253309" cy="1051514"/>
      </dsp:txXfrm>
    </dsp:sp>
    <dsp:sp modelId="{5ECDD4D3-EB93-4DE7-BA36-9BA810C36743}">
      <dsp:nvSpPr>
        <dsp:cNvPr id="0" name=""/>
        <dsp:cNvSpPr/>
      </dsp:nvSpPr>
      <dsp:spPr>
        <a:xfrm>
          <a:off x="2517367" y="2555857"/>
          <a:ext cx="2318737" cy="11169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русский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украинский</a:t>
          </a:r>
          <a:endParaRPr lang="ru-RU" sz="2400" kern="1200" dirty="0"/>
        </a:p>
      </dsp:txBody>
      <dsp:txXfrm>
        <a:off x="2550081" y="2588571"/>
        <a:ext cx="2253309" cy="1051514"/>
      </dsp:txXfrm>
    </dsp:sp>
    <dsp:sp modelId="{246EA9FF-B7A6-44E5-8501-98A4106F8409}">
      <dsp:nvSpPr>
        <dsp:cNvPr id="0" name=""/>
        <dsp:cNvSpPr/>
      </dsp:nvSpPr>
      <dsp:spPr>
        <a:xfrm>
          <a:off x="5225651" y="1028"/>
          <a:ext cx="2318737" cy="11169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Аналитические</a:t>
          </a:r>
          <a:endParaRPr lang="ru-RU" sz="2500" kern="1200" dirty="0"/>
        </a:p>
      </dsp:txBody>
      <dsp:txXfrm>
        <a:off x="5258365" y="33742"/>
        <a:ext cx="2253309" cy="1051514"/>
      </dsp:txXfrm>
    </dsp:sp>
    <dsp:sp modelId="{E609FBDC-F84A-4AD8-B1E3-C39EB74143F9}">
      <dsp:nvSpPr>
        <dsp:cNvPr id="0" name=""/>
        <dsp:cNvSpPr/>
      </dsp:nvSpPr>
      <dsp:spPr>
        <a:xfrm>
          <a:off x="5225651" y="1262791"/>
          <a:ext cx="2318737" cy="11169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baseline="0" dirty="0" smtClean="0"/>
            <a:t>урду</a:t>
          </a:r>
          <a:endParaRPr lang="ru-RU" sz="2800" kern="1200" baseline="0" dirty="0"/>
        </a:p>
      </dsp:txBody>
      <dsp:txXfrm>
        <a:off x="5258365" y="1295505"/>
        <a:ext cx="2253309" cy="1051514"/>
      </dsp:txXfrm>
    </dsp:sp>
    <dsp:sp modelId="{3909E995-ED34-4BAD-9FF5-22EFA799500F}">
      <dsp:nvSpPr>
        <dsp:cNvPr id="0" name=""/>
        <dsp:cNvSpPr/>
      </dsp:nvSpPr>
      <dsp:spPr>
        <a:xfrm>
          <a:off x="7933936" y="1028"/>
          <a:ext cx="2318737" cy="11169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Смешанный тип</a:t>
          </a:r>
          <a:endParaRPr lang="ru-RU" sz="2500" kern="1200" dirty="0"/>
        </a:p>
      </dsp:txBody>
      <dsp:txXfrm>
        <a:off x="7966650" y="33742"/>
        <a:ext cx="2253309" cy="1051514"/>
      </dsp:txXfrm>
    </dsp:sp>
    <dsp:sp modelId="{D5478848-0BB0-4C08-8ECF-4DA4CAEE8816}">
      <dsp:nvSpPr>
        <dsp:cNvPr id="0" name=""/>
        <dsp:cNvSpPr/>
      </dsp:nvSpPr>
      <dsp:spPr>
        <a:xfrm>
          <a:off x="8003914" y="1263820"/>
          <a:ext cx="1865965" cy="31660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немецкий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 чеченский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 аварский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лезгинский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карельский</a:t>
          </a:r>
          <a:endParaRPr lang="ru-RU" sz="2600" kern="1200" dirty="0"/>
        </a:p>
      </dsp:txBody>
      <dsp:txXfrm>
        <a:off x="8058566" y="1318472"/>
        <a:ext cx="1756661" cy="305672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F9347E-1D90-4A8D-B19B-CE4E57F70C06}">
      <dsp:nvSpPr>
        <dsp:cNvPr id="0" name=""/>
        <dsp:cNvSpPr/>
      </dsp:nvSpPr>
      <dsp:spPr>
        <a:xfrm>
          <a:off x="-131984" y="0"/>
          <a:ext cx="4568563" cy="45685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37939A-5347-4127-8825-35FD947DF9D4}">
      <dsp:nvSpPr>
        <dsp:cNvPr id="0" name=""/>
        <dsp:cNvSpPr/>
      </dsp:nvSpPr>
      <dsp:spPr>
        <a:xfrm>
          <a:off x="0" y="424462"/>
          <a:ext cx="4939605" cy="75661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Чувашский </a:t>
          </a:r>
          <a:r>
            <a:rPr lang="ru-RU" sz="2000" kern="1200" baseline="0" dirty="0" smtClean="0"/>
            <a:t>язык - Кириллица XVIII в.</a:t>
          </a:r>
          <a:endParaRPr lang="ru-RU" sz="2000" kern="1200" baseline="0" dirty="0"/>
        </a:p>
      </dsp:txBody>
      <dsp:txXfrm>
        <a:off x="36935" y="461397"/>
        <a:ext cx="4865735" cy="682745"/>
      </dsp:txXfrm>
    </dsp:sp>
    <dsp:sp modelId="{DB7652B6-76B3-469A-86CB-AC276454C784}">
      <dsp:nvSpPr>
        <dsp:cNvPr id="0" name=""/>
        <dsp:cNvSpPr/>
      </dsp:nvSpPr>
      <dsp:spPr>
        <a:xfrm>
          <a:off x="0" y="1359260"/>
          <a:ext cx="5358730" cy="57730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Урду - Арабско-персидское письмо XIII в.</a:t>
          </a:r>
          <a:endParaRPr lang="ru-RU" sz="2000" kern="1200" baseline="0" dirty="0"/>
        </a:p>
      </dsp:txBody>
      <dsp:txXfrm>
        <a:off x="28182" y="1387442"/>
        <a:ext cx="5302366" cy="520939"/>
      </dsp:txXfrm>
    </dsp:sp>
    <dsp:sp modelId="{F8FF813F-28AA-42CA-9097-07C3E5EF1A80}">
      <dsp:nvSpPr>
        <dsp:cNvPr id="0" name=""/>
        <dsp:cNvSpPr/>
      </dsp:nvSpPr>
      <dsp:spPr>
        <a:xfrm>
          <a:off x="0" y="2032197"/>
          <a:ext cx="5959710" cy="6515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Русский и украинский </a:t>
          </a:r>
          <a:r>
            <a:rPr lang="ru-RU" sz="2000" kern="1200" baseline="0" dirty="0" smtClean="0"/>
            <a:t>языки - Кириллица </a:t>
          </a:r>
          <a:r>
            <a:rPr lang="en-US" sz="2000" kern="1200" baseline="0" dirty="0" smtClean="0"/>
            <a:t>IX</a:t>
          </a:r>
          <a:r>
            <a:rPr lang="ru-RU" sz="2000" kern="1200" baseline="0" dirty="0" smtClean="0"/>
            <a:t> в.</a:t>
          </a:r>
          <a:endParaRPr lang="ru-RU" sz="2000" kern="1200" baseline="0" dirty="0"/>
        </a:p>
      </dsp:txBody>
      <dsp:txXfrm>
        <a:off x="31808" y="2064005"/>
        <a:ext cx="5896094" cy="587966"/>
      </dsp:txXfrm>
    </dsp:sp>
    <dsp:sp modelId="{EC75951B-6E13-4C32-B757-74D7C841FEC4}">
      <dsp:nvSpPr>
        <dsp:cNvPr id="0" name=""/>
        <dsp:cNvSpPr/>
      </dsp:nvSpPr>
      <dsp:spPr>
        <a:xfrm>
          <a:off x="0" y="2762124"/>
          <a:ext cx="7010194" cy="7199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Немецкий </a:t>
          </a:r>
          <a:r>
            <a:rPr lang="ru-RU" sz="2000" kern="1200" baseline="0" dirty="0" smtClean="0"/>
            <a:t>язык - Латиница </a:t>
          </a:r>
          <a:r>
            <a:rPr lang="en-US" sz="2000" kern="1200" baseline="0" dirty="0" smtClean="0"/>
            <a:t>VIII</a:t>
          </a:r>
          <a:r>
            <a:rPr lang="ru-RU" sz="2000" kern="1200" baseline="0" dirty="0" smtClean="0"/>
            <a:t> в.</a:t>
          </a:r>
          <a:r>
            <a:rPr lang="en-US" sz="2000" kern="1200" baseline="0" dirty="0" smtClean="0"/>
            <a:t> </a:t>
          </a:r>
          <a:r>
            <a:rPr lang="ru-RU" sz="2000" kern="1200" baseline="0" dirty="0" smtClean="0"/>
            <a:t> </a:t>
          </a:r>
          <a:endParaRPr lang="ru-RU" sz="2000" kern="1200" baseline="0" dirty="0"/>
        </a:p>
      </dsp:txBody>
      <dsp:txXfrm>
        <a:off x="35147" y="2797271"/>
        <a:ext cx="6939900" cy="649703"/>
      </dsp:txXfrm>
    </dsp:sp>
    <dsp:sp modelId="{2581A67D-F686-4FAA-A12B-3B7C877C89FA}">
      <dsp:nvSpPr>
        <dsp:cNvPr id="0" name=""/>
        <dsp:cNvSpPr/>
      </dsp:nvSpPr>
      <dsp:spPr>
        <a:xfrm>
          <a:off x="0" y="3553149"/>
          <a:ext cx="7010194" cy="7146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Армянский </a:t>
          </a:r>
          <a:r>
            <a:rPr lang="ru-RU" sz="2000" kern="1200" baseline="0" dirty="0" smtClean="0"/>
            <a:t>язык - Армянское письмо  </a:t>
          </a:r>
          <a:r>
            <a:rPr lang="en-US" sz="2000" kern="1200" baseline="0" dirty="0" smtClean="0"/>
            <a:t>V</a:t>
          </a:r>
          <a:r>
            <a:rPr lang="ru-RU" sz="2000" kern="1200" baseline="0" dirty="0" smtClean="0"/>
            <a:t> в.</a:t>
          </a:r>
          <a:endParaRPr lang="ru-RU" sz="2000" kern="1200" baseline="0" dirty="0"/>
        </a:p>
      </dsp:txBody>
      <dsp:txXfrm>
        <a:off x="34886" y="3588035"/>
        <a:ext cx="6940422" cy="64487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DFA760-61ED-4C5D-A5E4-7BF3D55D712D}">
      <dsp:nvSpPr>
        <dsp:cNvPr id="0" name=""/>
        <dsp:cNvSpPr/>
      </dsp:nvSpPr>
      <dsp:spPr>
        <a:xfrm>
          <a:off x="850525" y="1508"/>
          <a:ext cx="4368204" cy="17472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Карельский – </a:t>
          </a:r>
          <a:r>
            <a:rPr lang="ru-RU" sz="2300" kern="1200" baseline="0" dirty="0" smtClean="0"/>
            <a:t>Кириллица,</a:t>
          </a:r>
          <a:r>
            <a:rPr lang="ru-RU" sz="2300" kern="1200" dirty="0" smtClean="0"/>
            <a:t> латиница - </a:t>
          </a:r>
          <a:r>
            <a:rPr lang="en-US" sz="2300" kern="1200" dirty="0" smtClean="0"/>
            <a:t>XIX</a:t>
          </a:r>
          <a:r>
            <a:rPr lang="ru-RU" sz="2300" kern="1200" dirty="0" smtClean="0"/>
            <a:t> в.</a:t>
          </a:r>
          <a:endParaRPr lang="ru-RU" sz="2300" kern="1200" dirty="0"/>
        </a:p>
      </dsp:txBody>
      <dsp:txXfrm>
        <a:off x="1724166" y="1508"/>
        <a:ext cx="2620923" cy="1747281"/>
      </dsp:txXfrm>
    </dsp:sp>
    <dsp:sp modelId="{A6AF0694-F4BB-43C8-9B44-EA32EAD292E3}">
      <dsp:nvSpPr>
        <dsp:cNvPr id="0" name=""/>
        <dsp:cNvSpPr/>
      </dsp:nvSpPr>
      <dsp:spPr>
        <a:xfrm>
          <a:off x="850525" y="1993409"/>
          <a:ext cx="4368204" cy="17472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Чеченский, аварский, лезгинский -  </a:t>
          </a:r>
          <a:r>
            <a:rPr lang="ru-RU" sz="2300" kern="1200" baseline="0" dirty="0" smtClean="0"/>
            <a:t>Арабское</a:t>
          </a:r>
          <a:r>
            <a:rPr lang="ru-RU" sz="2300" kern="1200" dirty="0" smtClean="0"/>
            <a:t> письмо,  кириллица, латиница - </a:t>
          </a:r>
          <a:r>
            <a:rPr lang="en-US" sz="2300" kern="1200" dirty="0" smtClean="0"/>
            <a:t>XIX</a:t>
          </a:r>
          <a:r>
            <a:rPr lang="ru-RU" sz="2300" kern="1200" dirty="0" smtClean="0"/>
            <a:t> в.  </a:t>
          </a:r>
          <a:endParaRPr lang="ru-RU" sz="2300" kern="1200" dirty="0"/>
        </a:p>
      </dsp:txBody>
      <dsp:txXfrm>
        <a:off x="1724166" y="1993409"/>
        <a:ext cx="2620923" cy="174728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639B2E-1A14-42CB-B2FE-A89F8FC82B08}">
      <dsp:nvSpPr>
        <dsp:cNvPr id="0" name=""/>
        <dsp:cNvSpPr/>
      </dsp:nvSpPr>
      <dsp:spPr>
        <a:xfrm>
          <a:off x="25415" y="484528"/>
          <a:ext cx="981274" cy="98127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4869B3-4A7D-4829-B42C-7CBD2F66C806}">
      <dsp:nvSpPr>
        <dsp:cNvPr id="0" name=""/>
        <dsp:cNvSpPr/>
      </dsp:nvSpPr>
      <dsp:spPr>
        <a:xfrm>
          <a:off x="152403" y="1326196"/>
          <a:ext cx="1338655" cy="9812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Русский язык</a:t>
          </a:r>
          <a:endParaRPr lang="ru-RU" sz="2000" kern="1200" dirty="0"/>
        </a:p>
      </dsp:txBody>
      <dsp:txXfrm>
        <a:off x="181144" y="1354937"/>
        <a:ext cx="1281173" cy="923792"/>
      </dsp:txXfrm>
    </dsp:sp>
    <dsp:sp modelId="{060E3C56-9D2C-4FE2-BF9A-F95EB2D655F5}">
      <dsp:nvSpPr>
        <dsp:cNvPr id="0" name=""/>
        <dsp:cNvSpPr/>
      </dsp:nvSpPr>
      <dsp:spPr>
        <a:xfrm>
          <a:off x="1316983" y="857272"/>
          <a:ext cx="310292" cy="235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316983" y="904429"/>
        <a:ext cx="239556" cy="141472"/>
      </dsp:txXfrm>
    </dsp:sp>
    <dsp:sp modelId="{9C2C1A0A-1830-4D86-9FFD-22203996CD60}">
      <dsp:nvSpPr>
        <dsp:cNvPr id="0" name=""/>
        <dsp:cNvSpPr/>
      </dsp:nvSpPr>
      <dsp:spPr>
        <a:xfrm>
          <a:off x="1893241" y="484528"/>
          <a:ext cx="981274" cy="98127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37CD31-163C-448A-8607-FE13C4F9450F}">
      <dsp:nvSpPr>
        <dsp:cNvPr id="0" name=""/>
        <dsp:cNvSpPr/>
      </dsp:nvSpPr>
      <dsp:spPr>
        <a:xfrm>
          <a:off x="1773545" y="1350022"/>
          <a:ext cx="1636393" cy="9812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Украинский </a:t>
          </a:r>
          <a:r>
            <a:rPr lang="ru-RU" sz="2000" kern="1200" dirty="0" smtClean="0"/>
            <a:t>язык</a:t>
          </a:r>
          <a:endParaRPr lang="ru-RU" sz="2000" kern="1200" dirty="0"/>
        </a:p>
      </dsp:txBody>
      <dsp:txXfrm>
        <a:off x="1802286" y="1378763"/>
        <a:ext cx="1578911" cy="923792"/>
      </dsp:txXfrm>
    </dsp:sp>
    <dsp:sp modelId="{E86A9AF1-CA3C-4E56-9963-094158C51D78}">
      <dsp:nvSpPr>
        <dsp:cNvPr id="0" name=""/>
        <dsp:cNvSpPr/>
      </dsp:nvSpPr>
      <dsp:spPr>
        <a:xfrm rot="21562212">
          <a:off x="3206384" y="846406"/>
          <a:ext cx="331898" cy="235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206386" y="893952"/>
        <a:ext cx="261162" cy="141472"/>
      </dsp:txXfrm>
    </dsp:sp>
    <dsp:sp modelId="{2E7DF5D7-AE59-475D-AF53-9365E8AC6143}">
      <dsp:nvSpPr>
        <dsp:cNvPr id="0" name=""/>
        <dsp:cNvSpPr/>
      </dsp:nvSpPr>
      <dsp:spPr>
        <a:xfrm>
          <a:off x="3822739" y="463317"/>
          <a:ext cx="981274" cy="98127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113BF4-B648-4DD0-9841-B2F48A705673}">
      <dsp:nvSpPr>
        <dsp:cNvPr id="0" name=""/>
        <dsp:cNvSpPr/>
      </dsp:nvSpPr>
      <dsp:spPr>
        <a:xfrm>
          <a:off x="3808914" y="1298422"/>
          <a:ext cx="1462001" cy="106611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Армянский язык</a:t>
          </a:r>
          <a:endParaRPr lang="ru-RU" sz="2000" kern="1200" dirty="0"/>
        </a:p>
      </dsp:txBody>
      <dsp:txXfrm>
        <a:off x="3840139" y="1329647"/>
        <a:ext cx="1399551" cy="1003665"/>
      </dsp:txXfrm>
    </dsp:sp>
    <dsp:sp modelId="{B008FBCE-3725-4B14-B4E3-FC3702B060CF}">
      <dsp:nvSpPr>
        <dsp:cNvPr id="0" name=""/>
        <dsp:cNvSpPr/>
      </dsp:nvSpPr>
      <dsp:spPr>
        <a:xfrm rot="38565">
          <a:off x="5122282" y="846922"/>
          <a:ext cx="318297" cy="235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5122284" y="893682"/>
        <a:ext cx="247561" cy="141472"/>
      </dsp:txXfrm>
    </dsp:sp>
    <dsp:sp modelId="{BBCAFB5E-F882-4C36-8F20-CFA6FF8B4169}">
      <dsp:nvSpPr>
        <dsp:cNvPr id="0" name=""/>
        <dsp:cNvSpPr/>
      </dsp:nvSpPr>
      <dsp:spPr>
        <a:xfrm>
          <a:off x="5713379" y="484528"/>
          <a:ext cx="981274" cy="98127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BC313F-7E12-4023-A022-051DF03C8DC9}">
      <dsp:nvSpPr>
        <dsp:cNvPr id="0" name=""/>
        <dsp:cNvSpPr/>
      </dsp:nvSpPr>
      <dsp:spPr>
        <a:xfrm>
          <a:off x="5704735" y="1386113"/>
          <a:ext cx="1558676" cy="9812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Немецкий </a:t>
          </a:r>
          <a:r>
            <a:rPr lang="ru-RU" sz="2000" kern="1200" dirty="0" smtClean="0"/>
            <a:t>язык</a:t>
          </a:r>
          <a:endParaRPr lang="ru-RU" sz="2000" kern="1200" dirty="0"/>
        </a:p>
      </dsp:txBody>
      <dsp:txXfrm>
        <a:off x="5733476" y="1414854"/>
        <a:ext cx="1501194" cy="923792"/>
      </dsp:txXfrm>
    </dsp:sp>
    <dsp:sp modelId="{DE3A6DF5-B43E-4C47-AB26-8A8BF4089AA1}">
      <dsp:nvSpPr>
        <dsp:cNvPr id="0" name=""/>
        <dsp:cNvSpPr/>
      </dsp:nvSpPr>
      <dsp:spPr>
        <a:xfrm rot="142735">
          <a:off x="6998472" y="896595"/>
          <a:ext cx="304211" cy="235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6998502" y="942284"/>
        <a:ext cx="233475" cy="141472"/>
      </dsp:txXfrm>
    </dsp:sp>
    <dsp:sp modelId="{2D0EA7D8-503E-4819-A266-D51EF067DA1E}">
      <dsp:nvSpPr>
        <dsp:cNvPr id="0" name=""/>
        <dsp:cNvSpPr/>
      </dsp:nvSpPr>
      <dsp:spPr>
        <a:xfrm>
          <a:off x="7563081" y="561371"/>
          <a:ext cx="981274" cy="98127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0AA178-2AD6-4239-9640-8AD102BE5138}">
      <dsp:nvSpPr>
        <dsp:cNvPr id="0" name=""/>
        <dsp:cNvSpPr/>
      </dsp:nvSpPr>
      <dsp:spPr>
        <a:xfrm>
          <a:off x="7689609" y="1313921"/>
          <a:ext cx="981274" cy="9812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Урду</a:t>
          </a:r>
          <a:endParaRPr lang="ru-RU" sz="2700" kern="1200" dirty="0"/>
        </a:p>
      </dsp:txBody>
      <dsp:txXfrm>
        <a:off x="7718350" y="1342662"/>
        <a:ext cx="923792" cy="92379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90270F-2736-4877-90F7-FFA9E6B3BED4}">
      <dsp:nvSpPr>
        <dsp:cNvPr id="0" name=""/>
        <dsp:cNvSpPr/>
      </dsp:nvSpPr>
      <dsp:spPr>
        <a:xfrm>
          <a:off x="104776" y="222139"/>
          <a:ext cx="1079317" cy="83563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F0B018-2446-4BAB-BBBA-FF4CEF08F819}">
      <dsp:nvSpPr>
        <dsp:cNvPr id="0" name=""/>
        <dsp:cNvSpPr/>
      </dsp:nvSpPr>
      <dsp:spPr>
        <a:xfrm>
          <a:off x="609105" y="945661"/>
          <a:ext cx="1551996" cy="8356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Чувашский язык</a:t>
          </a:r>
          <a:endParaRPr lang="ru-RU" sz="2000" kern="1200" dirty="0"/>
        </a:p>
      </dsp:txBody>
      <dsp:txXfrm>
        <a:off x="633580" y="970136"/>
        <a:ext cx="1503046" cy="786687"/>
      </dsp:txXfrm>
    </dsp:sp>
    <dsp:sp modelId="{1F1E044B-7CFF-4128-A9E2-1C82B67EB682}">
      <dsp:nvSpPr>
        <dsp:cNvPr id="0" name=""/>
        <dsp:cNvSpPr/>
      </dsp:nvSpPr>
      <dsp:spPr>
        <a:xfrm rot="21422247">
          <a:off x="1445046" y="491362"/>
          <a:ext cx="261476" cy="2007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445086" y="533077"/>
        <a:ext cx="201238" cy="120476"/>
      </dsp:txXfrm>
    </dsp:sp>
    <dsp:sp modelId="{7521DE02-93EC-4413-BFDC-2F0042D822C0}">
      <dsp:nvSpPr>
        <dsp:cNvPr id="0" name=""/>
        <dsp:cNvSpPr/>
      </dsp:nvSpPr>
      <dsp:spPr>
        <a:xfrm>
          <a:off x="1930171" y="126822"/>
          <a:ext cx="1112116" cy="83563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27F8A8-E00E-4329-A168-D313EA267AB9}">
      <dsp:nvSpPr>
        <dsp:cNvPr id="0" name=""/>
        <dsp:cNvSpPr/>
      </dsp:nvSpPr>
      <dsp:spPr>
        <a:xfrm>
          <a:off x="2466943" y="578183"/>
          <a:ext cx="1590235" cy="98329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Чеченский язык</a:t>
          </a:r>
          <a:endParaRPr lang="ru-RU" sz="2000" kern="1200" dirty="0"/>
        </a:p>
      </dsp:txBody>
      <dsp:txXfrm>
        <a:off x="2495743" y="606983"/>
        <a:ext cx="1532635" cy="925694"/>
      </dsp:txXfrm>
    </dsp:sp>
    <dsp:sp modelId="{2B92B7F2-7F39-451C-8FB5-839DB95BBDBE}">
      <dsp:nvSpPr>
        <dsp:cNvPr id="0" name=""/>
        <dsp:cNvSpPr/>
      </dsp:nvSpPr>
      <dsp:spPr>
        <a:xfrm rot="181541">
          <a:off x="3387473" y="501024"/>
          <a:ext cx="345908" cy="2007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387515" y="539592"/>
        <a:ext cx="285670" cy="120476"/>
      </dsp:txXfrm>
    </dsp:sp>
    <dsp:sp modelId="{55668D4F-DA83-4EFD-BAD6-5902D7A303C2}">
      <dsp:nvSpPr>
        <dsp:cNvPr id="0" name=""/>
        <dsp:cNvSpPr/>
      </dsp:nvSpPr>
      <dsp:spPr>
        <a:xfrm>
          <a:off x="4029220" y="244724"/>
          <a:ext cx="1033207" cy="81756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E68C10-6CD8-4F7E-982C-8FA38E49AAE1}">
      <dsp:nvSpPr>
        <dsp:cNvPr id="0" name=""/>
        <dsp:cNvSpPr/>
      </dsp:nvSpPr>
      <dsp:spPr>
        <a:xfrm>
          <a:off x="3922046" y="945661"/>
          <a:ext cx="1728616" cy="8356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Аварский, </a:t>
          </a:r>
          <a:r>
            <a:rPr lang="ru-RU" sz="2000" kern="1200" dirty="0" smtClean="0"/>
            <a:t>лезгинский</a:t>
          </a:r>
          <a:endParaRPr lang="ru-RU" sz="2000" kern="1200" dirty="0"/>
        </a:p>
      </dsp:txBody>
      <dsp:txXfrm>
        <a:off x="3946521" y="970136"/>
        <a:ext cx="1679666" cy="786687"/>
      </dsp:txXfrm>
    </dsp:sp>
    <dsp:sp modelId="{C2C66D4C-4D07-4D9D-97B9-ECF6F4AD5740}">
      <dsp:nvSpPr>
        <dsp:cNvPr id="0" name=""/>
        <dsp:cNvSpPr/>
      </dsp:nvSpPr>
      <dsp:spPr>
        <a:xfrm rot="21528142">
          <a:off x="5399648" y="531733"/>
          <a:ext cx="337331" cy="2007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399655" y="572521"/>
        <a:ext cx="277093" cy="120476"/>
      </dsp:txXfrm>
    </dsp:sp>
    <dsp:sp modelId="{34AA2EF4-2F76-4C8F-B576-264C50398F1A}">
      <dsp:nvSpPr>
        <dsp:cNvPr id="0" name=""/>
        <dsp:cNvSpPr/>
      </dsp:nvSpPr>
      <dsp:spPr>
        <a:xfrm>
          <a:off x="6026020" y="246385"/>
          <a:ext cx="1201646" cy="72723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C6AF28-B877-45DE-BA1F-32CEA58665E5}">
      <dsp:nvSpPr>
        <dsp:cNvPr id="0" name=""/>
        <dsp:cNvSpPr/>
      </dsp:nvSpPr>
      <dsp:spPr>
        <a:xfrm>
          <a:off x="5851365" y="873890"/>
          <a:ext cx="1831968" cy="8470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Карельский язык </a:t>
          </a:r>
          <a:endParaRPr lang="ru-RU" sz="2000" kern="1200" dirty="0"/>
        </a:p>
      </dsp:txBody>
      <dsp:txXfrm>
        <a:off x="5876175" y="898700"/>
        <a:ext cx="1782348" cy="7974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6D035B-9014-4173-947F-605500EBFE58}">
      <dsp:nvSpPr>
        <dsp:cNvPr id="0" name=""/>
        <dsp:cNvSpPr/>
      </dsp:nvSpPr>
      <dsp:spPr>
        <a:xfrm>
          <a:off x="2553" y="0"/>
          <a:ext cx="2505794" cy="400422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Провести</a:t>
          </a:r>
          <a:endParaRPr lang="ru-RU" sz="3600" b="1" kern="1200" dirty="0"/>
        </a:p>
      </dsp:txBody>
      <dsp:txXfrm>
        <a:off x="2553" y="0"/>
        <a:ext cx="2505794" cy="1201267"/>
      </dsp:txXfrm>
    </dsp:sp>
    <dsp:sp modelId="{7DC2FBDA-3404-4EF2-BF97-5D2C6D0A573E}">
      <dsp:nvSpPr>
        <dsp:cNvPr id="0" name=""/>
        <dsp:cNvSpPr/>
      </dsp:nvSpPr>
      <dsp:spPr>
        <a:xfrm>
          <a:off x="232635" y="1201370"/>
          <a:ext cx="2045630" cy="26025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/>
            <a:t>анкетиро</a:t>
          </a:r>
          <a:r>
            <a:rPr lang="en-US" sz="2800" kern="1200" dirty="0" smtClean="0"/>
            <a:t>-</a:t>
          </a:r>
          <a:r>
            <a:rPr lang="ru-RU" sz="2800" kern="1200" dirty="0" err="1" smtClean="0"/>
            <a:t>вание</a:t>
          </a:r>
          <a:r>
            <a:rPr lang="ru-RU" sz="2800" kern="1200" dirty="0" smtClean="0"/>
            <a:t> </a:t>
          </a:r>
          <a:r>
            <a:rPr lang="ru-RU" sz="2800" kern="1200" dirty="0" smtClean="0"/>
            <a:t>среди учащихся на тему «Мой родной язык</a:t>
          </a:r>
          <a:r>
            <a:rPr lang="ru-RU" sz="2800" kern="1200" dirty="0" smtClean="0"/>
            <a:t>»</a:t>
          </a:r>
          <a:endParaRPr lang="ru-RU" sz="2800" kern="1200" dirty="0"/>
        </a:p>
      </dsp:txBody>
      <dsp:txXfrm>
        <a:off x="292549" y="1261284"/>
        <a:ext cx="1925802" cy="2482714"/>
      </dsp:txXfrm>
    </dsp:sp>
    <dsp:sp modelId="{C31E10A3-395B-40B0-BB11-FD3D3FF3E20E}">
      <dsp:nvSpPr>
        <dsp:cNvPr id="0" name=""/>
        <dsp:cNvSpPr/>
      </dsp:nvSpPr>
      <dsp:spPr>
        <a:xfrm>
          <a:off x="2696282" y="0"/>
          <a:ext cx="2505794" cy="400422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Собрать</a:t>
          </a:r>
          <a:endParaRPr lang="ru-RU" sz="3600" b="1" kern="1200" dirty="0"/>
        </a:p>
      </dsp:txBody>
      <dsp:txXfrm>
        <a:off x="2696282" y="0"/>
        <a:ext cx="2505794" cy="1201267"/>
      </dsp:txXfrm>
    </dsp:sp>
    <dsp:sp modelId="{A9F564C8-98D7-4161-9178-58BCB6C52D8E}">
      <dsp:nvSpPr>
        <dsp:cNvPr id="0" name=""/>
        <dsp:cNvSpPr/>
      </dsp:nvSpPr>
      <dsp:spPr>
        <a:xfrm>
          <a:off x="2946861" y="1201267"/>
          <a:ext cx="2004635" cy="2602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сведения о языках, </a:t>
          </a:r>
          <a:r>
            <a:rPr lang="ru-RU" sz="2800" kern="1200" dirty="0" smtClean="0"/>
            <a:t>выявлен</a:t>
          </a:r>
          <a:r>
            <a:rPr lang="en-US" sz="2800" kern="1200" dirty="0" smtClean="0"/>
            <a:t>-</a:t>
          </a:r>
          <a:r>
            <a:rPr lang="ru-RU" sz="2800" kern="1200" dirty="0" err="1" smtClean="0"/>
            <a:t>ных</a:t>
          </a:r>
          <a:r>
            <a:rPr lang="ru-RU" sz="2800" kern="1200" dirty="0" smtClean="0"/>
            <a:t> </a:t>
          </a:r>
          <a:r>
            <a:rPr lang="ru-RU" sz="2800" kern="1200" dirty="0" smtClean="0"/>
            <a:t>при </a:t>
          </a:r>
          <a:r>
            <a:rPr lang="ru-RU" sz="2800" kern="1200" dirty="0" smtClean="0"/>
            <a:t>опросе</a:t>
          </a:r>
          <a:endParaRPr lang="ru-RU" sz="2800" kern="1200" dirty="0"/>
        </a:p>
      </dsp:txBody>
      <dsp:txXfrm>
        <a:off x="3005575" y="1259981"/>
        <a:ext cx="1887207" cy="2485318"/>
      </dsp:txXfrm>
    </dsp:sp>
    <dsp:sp modelId="{E2579BF2-01C3-4654-A90A-FE32C2F90C58}">
      <dsp:nvSpPr>
        <dsp:cNvPr id="0" name=""/>
        <dsp:cNvSpPr/>
      </dsp:nvSpPr>
      <dsp:spPr>
        <a:xfrm>
          <a:off x="5390010" y="0"/>
          <a:ext cx="2505794" cy="400422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Обобщить</a:t>
          </a:r>
          <a:endParaRPr lang="ru-RU" sz="3600" b="1" kern="1200" dirty="0"/>
        </a:p>
      </dsp:txBody>
      <dsp:txXfrm>
        <a:off x="5390010" y="0"/>
        <a:ext cx="2505794" cy="1201267"/>
      </dsp:txXfrm>
    </dsp:sp>
    <dsp:sp modelId="{B1324808-FC41-4528-BE8F-91F23B9575B0}">
      <dsp:nvSpPr>
        <dsp:cNvPr id="0" name=""/>
        <dsp:cNvSpPr/>
      </dsp:nvSpPr>
      <dsp:spPr>
        <a:xfrm>
          <a:off x="5640590" y="1201267"/>
          <a:ext cx="2004635" cy="2602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собранные сведения в таблицах и </a:t>
          </a:r>
          <a:r>
            <a:rPr lang="ru-RU" sz="2800" kern="1200" dirty="0" smtClean="0"/>
            <a:t>диаграммах</a:t>
          </a:r>
          <a:endParaRPr lang="ru-RU" sz="2800" kern="1200" dirty="0"/>
        </a:p>
      </dsp:txBody>
      <dsp:txXfrm>
        <a:off x="5699304" y="1259981"/>
        <a:ext cx="1887207" cy="2485318"/>
      </dsp:txXfrm>
    </dsp:sp>
    <dsp:sp modelId="{1CD080AD-533B-49C1-BA83-CAF9E2EAB4CA}">
      <dsp:nvSpPr>
        <dsp:cNvPr id="0" name=""/>
        <dsp:cNvSpPr/>
      </dsp:nvSpPr>
      <dsp:spPr>
        <a:xfrm>
          <a:off x="8083739" y="0"/>
          <a:ext cx="2505794" cy="400422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Составить</a:t>
          </a:r>
          <a:endParaRPr lang="ru-RU" sz="3600" b="1" kern="1200" dirty="0"/>
        </a:p>
      </dsp:txBody>
      <dsp:txXfrm>
        <a:off x="8083739" y="0"/>
        <a:ext cx="2505794" cy="1201267"/>
      </dsp:txXfrm>
    </dsp:sp>
    <dsp:sp modelId="{EA0FEA42-D5F2-4746-84F1-9159429848BC}">
      <dsp:nvSpPr>
        <dsp:cNvPr id="0" name=""/>
        <dsp:cNvSpPr/>
      </dsp:nvSpPr>
      <dsp:spPr>
        <a:xfrm>
          <a:off x="8334318" y="1201267"/>
          <a:ext cx="2004635" cy="26027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словарик </a:t>
          </a:r>
          <a:r>
            <a:rPr lang="ru-RU" sz="2800" kern="1200" dirty="0" err="1" smtClean="0"/>
            <a:t>благодар-ности</a:t>
          </a:r>
          <a:r>
            <a:rPr lang="ru-RU" sz="2800" kern="1200" dirty="0" smtClean="0"/>
            <a:t> </a:t>
          </a:r>
          <a:r>
            <a:rPr lang="ru-RU" sz="2800" kern="1200" dirty="0" smtClean="0"/>
            <a:t>на </a:t>
          </a:r>
          <a:r>
            <a:rPr lang="ru-RU" sz="2800" kern="1200" dirty="0" smtClean="0"/>
            <a:t>выявлен-</a:t>
          </a:r>
          <a:r>
            <a:rPr lang="ru-RU" sz="2800" kern="1200" dirty="0" err="1" smtClean="0"/>
            <a:t>ных</a:t>
          </a:r>
          <a:r>
            <a:rPr lang="ru-RU" sz="2800" kern="1200" dirty="0" smtClean="0"/>
            <a:t> языках</a:t>
          </a:r>
          <a:endParaRPr lang="ru-RU" sz="2800" kern="1200" dirty="0"/>
        </a:p>
      </dsp:txBody>
      <dsp:txXfrm>
        <a:off x="8393032" y="1259981"/>
        <a:ext cx="1887207" cy="24853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2CAB4-A6E6-4E9C-A213-A60B5F079C9B}">
      <dsp:nvSpPr>
        <dsp:cNvPr id="0" name=""/>
        <dsp:cNvSpPr/>
      </dsp:nvSpPr>
      <dsp:spPr>
        <a:xfrm>
          <a:off x="1788674" y="358193"/>
          <a:ext cx="2379082" cy="15464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21 февраля -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Международный день родного языка</a:t>
          </a:r>
          <a:endParaRPr lang="ru-RU" sz="2000" b="1" kern="1200" dirty="0"/>
        </a:p>
      </dsp:txBody>
      <dsp:txXfrm>
        <a:off x="1864163" y="433682"/>
        <a:ext cx="2228104" cy="1395425"/>
      </dsp:txXfrm>
    </dsp:sp>
    <dsp:sp modelId="{FBFBC999-970F-46CE-8641-5D4C0261CDFA}">
      <dsp:nvSpPr>
        <dsp:cNvPr id="0" name=""/>
        <dsp:cNvSpPr/>
      </dsp:nvSpPr>
      <dsp:spPr>
        <a:xfrm>
          <a:off x="914736" y="1131394"/>
          <a:ext cx="4126958" cy="4126958"/>
        </a:xfrm>
        <a:custGeom>
          <a:avLst/>
          <a:gdLst/>
          <a:ahLst/>
          <a:cxnLst/>
          <a:rect l="0" t="0" r="0" b="0"/>
          <a:pathLst>
            <a:path>
              <a:moveTo>
                <a:pt x="3270323" y="389719"/>
              </a:moveTo>
              <a:arcTo wR="2063479" hR="2063479" stAng="18347583" swAng="364886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1636A-D3A4-4851-87A0-24F7AE1B7EAE}">
      <dsp:nvSpPr>
        <dsp:cNvPr id="0" name=""/>
        <dsp:cNvSpPr/>
      </dsp:nvSpPr>
      <dsp:spPr>
        <a:xfrm>
          <a:off x="3575699" y="3453411"/>
          <a:ext cx="2379082" cy="15464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2019 - Международный год языков коренных народов</a:t>
          </a:r>
          <a:endParaRPr lang="ru-RU" sz="1900" b="1" kern="1200" dirty="0"/>
        </a:p>
      </dsp:txBody>
      <dsp:txXfrm>
        <a:off x="3651188" y="3528900"/>
        <a:ext cx="2228104" cy="1395425"/>
      </dsp:txXfrm>
    </dsp:sp>
    <dsp:sp modelId="{AE3036D1-2D37-4D4F-B3D6-BA09948797A4}">
      <dsp:nvSpPr>
        <dsp:cNvPr id="0" name=""/>
        <dsp:cNvSpPr/>
      </dsp:nvSpPr>
      <dsp:spPr>
        <a:xfrm>
          <a:off x="914736" y="1131394"/>
          <a:ext cx="4126958" cy="4126958"/>
        </a:xfrm>
        <a:custGeom>
          <a:avLst/>
          <a:gdLst/>
          <a:ahLst/>
          <a:cxnLst/>
          <a:rect l="0" t="0" r="0" b="0"/>
          <a:pathLst>
            <a:path>
              <a:moveTo>
                <a:pt x="3046003" y="3878029"/>
              </a:moveTo>
              <a:arcTo wR="2063479" hR="2063479" stAng="3693948" swAng="34121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DC4019-CB1C-4AAC-B3B7-C64D97566891}">
      <dsp:nvSpPr>
        <dsp:cNvPr id="0" name=""/>
        <dsp:cNvSpPr/>
      </dsp:nvSpPr>
      <dsp:spPr>
        <a:xfrm>
          <a:off x="1649" y="3453411"/>
          <a:ext cx="2379082" cy="15464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2022  -  2032 годы  – Международное десятилетие языков коренных народов</a:t>
          </a:r>
          <a:endParaRPr lang="ru-RU" sz="1900" b="1" kern="1200" dirty="0"/>
        </a:p>
      </dsp:txBody>
      <dsp:txXfrm>
        <a:off x="77138" y="3528900"/>
        <a:ext cx="2228104" cy="1395425"/>
      </dsp:txXfrm>
    </dsp:sp>
    <dsp:sp modelId="{8446C947-0355-4846-8A40-FA05E1572809}">
      <dsp:nvSpPr>
        <dsp:cNvPr id="0" name=""/>
        <dsp:cNvSpPr/>
      </dsp:nvSpPr>
      <dsp:spPr>
        <a:xfrm>
          <a:off x="914736" y="1131394"/>
          <a:ext cx="4126958" cy="4126958"/>
        </a:xfrm>
        <a:custGeom>
          <a:avLst/>
          <a:gdLst/>
          <a:ahLst/>
          <a:cxnLst/>
          <a:rect l="0" t="0" r="0" b="0"/>
          <a:pathLst>
            <a:path>
              <a:moveTo>
                <a:pt x="13706" y="2300917"/>
              </a:moveTo>
              <a:arcTo wR="2063479" hR="2063479" stAng="10403551" swAng="364886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A63E4A-9492-47F2-A1EE-959470BEBBF2}">
      <dsp:nvSpPr>
        <dsp:cNvPr id="0" name=""/>
        <dsp:cNvSpPr/>
      </dsp:nvSpPr>
      <dsp:spPr>
        <a:xfrm>
          <a:off x="8912" y="791283"/>
          <a:ext cx="1636617" cy="4912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151 язык</a:t>
          </a:r>
          <a:endParaRPr lang="ru-RU" sz="2400" kern="1200" dirty="0"/>
        </a:p>
      </dsp:txBody>
      <dsp:txXfrm>
        <a:off x="8912" y="791283"/>
        <a:ext cx="1636617" cy="491245"/>
      </dsp:txXfrm>
    </dsp:sp>
    <dsp:sp modelId="{27DC5F58-622C-4568-818B-8AE95E14961E}">
      <dsp:nvSpPr>
        <dsp:cNvPr id="0" name=""/>
        <dsp:cNvSpPr/>
      </dsp:nvSpPr>
      <dsp:spPr>
        <a:xfrm>
          <a:off x="74400" y="1399071"/>
          <a:ext cx="1516715" cy="10245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всего</a:t>
          </a:r>
          <a:endParaRPr lang="ru-RU" sz="2400" kern="1200" dirty="0"/>
        </a:p>
      </dsp:txBody>
      <dsp:txXfrm>
        <a:off x="74400" y="1399071"/>
        <a:ext cx="1516715" cy="1024537"/>
      </dsp:txXfrm>
    </dsp:sp>
    <dsp:sp modelId="{B6401457-5AB9-420F-BF30-9682BA61F1D0}">
      <dsp:nvSpPr>
        <dsp:cNvPr id="0" name=""/>
        <dsp:cNvSpPr/>
      </dsp:nvSpPr>
      <dsp:spPr>
        <a:xfrm>
          <a:off x="2030707" y="791422"/>
          <a:ext cx="1881767" cy="4947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37 языков</a:t>
          </a:r>
          <a:endParaRPr lang="ru-RU" sz="2400" kern="1200" dirty="0"/>
        </a:p>
      </dsp:txBody>
      <dsp:txXfrm>
        <a:off x="2030707" y="791422"/>
        <a:ext cx="1881767" cy="494762"/>
      </dsp:txXfrm>
    </dsp:sp>
    <dsp:sp modelId="{A1CD8C78-1679-4514-AF84-6094E6084286}">
      <dsp:nvSpPr>
        <dsp:cNvPr id="0" name=""/>
        <dsp:cNvSpPr/>
      </dsp:nvSpPr>
      <dsp:spPr>
        <a:xfrm>
          <a:off x="1828415" y="1554260"/>
          <a:ext cx="2272128" cy="10204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имеют </a:t>
          </a: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статус </a:t>
          </a:r>
          <a:r>
            <a:rPr lang="ru-RU" sz="2000" kern="1200" baseline="0" dirty="0" smtClean="0"/>
            <a:t>государственных</a:t>
          </a:r>
          <a:endParaRPr lang="ru-RU" sz="2000" kern="1200" baseline="0" dirty="0"/>
        </a:p>
      </dsp:txBody>
      <dsp:txXfrm>
        <a:off x="1828415" y="1554260"/>
        <a:ext cx="2272128" cy="1020461"/>
      </dsp:txXfrm>
    </dsp:sp>
    <dsp:sp modelId="{4E7156B1-075B-4391-BA22-AD4452EF66B9}">
      <dsp:nvSpPr>
        <dsp:cNvPr id="0" name=""/>
        <dsp:cNvSpPr/>
      </dsp:nvSpPr>
      <dsp:spPr>
        <a:xfrm>
          <a:off x="4297651" y="1122494"/>
          <a:ext cx="1578139" cy="3649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121 язык</a:t>
          </a:r>
          <a:endParaRPr lang="ru-RU" sz="2400" kern="1200" dirty="0"/>
        </a:p>
      </dsp:txBody>
      <dsp:txXfrm>
        <a:off x="4297651" y="1122494"/>
        <a:ext cx="1578139" cy="364975"/>
      </dsp:txXfrm>
    </dsp:sp>
    <dsp:sp modelId="{117244A6-98BA-4CFC-BAC7-B715B33B2CE9}">
      <dsp:nvSpPr>
        <dsp:cNvPr id="0" name=""/>
        <dsp:cNvSpPr/>
      </dsp:nvSpPr>
      <dsp:spPr>
        <a:xfrm>
          <a:off x="4418272" y="1537611"/>
          <a:ext cx="1399135" cy="42465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baseline="0" dirty="0" smtClean="0"/>
            <a:t>уязвим</a:t>
          </a:r>
          <a:endParaRPr lang="ru-RU" sz="2400" kern="1200" baseline="0" dirty="0"/>
        </a:p>
      </dsp:txBody>
      <dsp:txXfrm>
        <a:off x="4418272" y="1537611"/>
        <a:ext cx="1399135" cy="424652"/>
      </dsp:txXfrm>
    </dsp:sp>
    <dsp:sp modelId="{8DE8556F-36D5-4737-994D-68BCEF93A3E7}">
      <dsp:nvSpPr>
        <dsp:cNvPr id="0" name=""/>
        <dsp:cNvSpPr/>
      </dsp:nvSpPr>
      <dsp:spPr>
        <a:xfrm>
          <a:off x="6473418" y="703828"/>
          <a:ext cx="1577921" cy="6622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18 языков</a:t>
          </a:r>
          <a:endParaRPr lang="ru-RU" sz="2400" kern="1200" dirty="0"/>
        </a:p>
      </dsp:txBody>
      <dsp:txXfrm>
        <a:off x="6473418" y="703828"/>
        <a:ext cx="1577921" cy="662280"/>
      </dsp:txXfrm>
    </dsp:sp>
    <dsp:sp modelId="{B59727B7-1326-41A5-9F69-8D3E2F21C7ED}">
      <dsp:nvSpPr>
        <dsp:cNvPr id="0" name=""/>
        <dsp:cNvSpPr/>
      </dsp:nvSpPr>
      <dsp:spPr>
        <a:xfrm>
          <a:off x="6117453" y="1770253"/>
          <a:ext cx="2371198" cy="101734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на грани исчезновения</a:t>
          </a:r>
          <a:endParaRPr lang="ru-RU" sz="2400" kern="1200" dirty="0"/>
        </a:p>
      </dsp:txBody>
      <dsp:txXfrm>
        <a:off x="6117453" y="1770253"/>
        <a:ext cx="2371198" cy="1017341"/>
      </dsp:txXfrm>
    </dsp:sp>
    <dsp:sp modelId="{278070B4-E99F-4478-875B-F98F8468C6B9}">
      <dsp:nvSpPr>
        <dsp:cNvPr id="0" name=""/>
        <dsp:cNvSpPr/>
      </dsp:nvSpPr>
      <dsp:spPr>
        <a:xfrm>
          <a:off x="8626982" y="845391"/>
          <a:ext cx="1639073" cy="3807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14 языков</a:t>
          </a:r>
          <a:endParaRPr lang="ru-RU" sz="2400" kern="1200" dirty="0"/>
        </a:p>
      </dsp:txBody>
      <dsp:txXfrm>
        <a:off x="8626982" y="845391"/>
        <a:ext cx="1639073" cy="380754"/>
      </dsp:txXfrm>
    </dsp:sp>
    <dsp:sp modelId="{04232E57-1477-465F-908D-4E6133794C28}">
      <dsp:nvSpPr>
        <dsp:cNvPr id="0" name=""/>
        <dsp:cNvSpPr/>
      </dsp:nvSpPr>
      <dsp:spPr>
        <a:xfrm>
          <a:off x="8700294" y="1483005"/>
          <a:ext cx="1565924" cy="9185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исчезли</a:t>
          </a:r>
          <a:endParaRPr lang="ru-RU" sz="2400" kern="1200" dirty="0"/>
        </a:p>
      </dsp:txBody>
      <dsp:txXfrm>
        <a:off x="8700294" y="1483005"/>
        <a:ext cx="1565924" cy="9185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081B9-090D-4A9B-A280-3EB201219EFD}">
      <dsp:nvSpPr>
        <dsp:cNvPr id="0" name=""/>
        <dsp:cNvSpPr/>
      </dsp:nvSpPr>
      <dsp:spPr>
        <a:xfrm>
          <a:off x="520254" y="772165"/>
          <a:ext cx="1296072" cy="129607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87 человек</a:t>
          </a:r>
          <a:endParaRPr lang="ru-RU" sz="2100" kern="1200" dirty="0"/>
        </a:p>
      </dsp:txBody>
      <dsp:txXfrm>
        <a:off x="710059" y="961970"/>
        <a:ext cx="916462" cy="916462"/>
      </dsp:txXfrm>
    </dsp:sp>
    <dsp:sp modelId="{B5B06E56-3E40-4CE9-A73F-7538F7E59EB2}">
      <dsp:nvSpPr>
        <dsp:cNvPr id="0" name=""/>
        <dsp:cNvSpPr/>
      </dsp:nvSpPr>
      <dsp:spPr>
        <a:xfrm>
          <a:off x="844272" y="252141"/>
          <a:ext cx="648036" cy="6480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2 А</a:t>
          </a:r>
          <a:endParaRPr lang="ru-RU" sz="2100" kern="1200" dirty="0"/>
        </a:p>
      </dsp:txBody>
      <dsp:txXfrm>
        <a:off x="939175" y="347044"/>
        <a:ext cx="458230" cy="458230"/>
      </dsp:txXfrm>
    </dsp:sp>
    <dsp:sp modelId="{8B245727-F910-4DD3-AD8F-AA2AE94FCF6C}">
      <dsp:nvSpPr>
        <dsp:cNvPr id="0" name=""/>
        <dsp:cNvSpPr/>
      </dsp:nvSpPr>
      <dsp:spPr>
        <a:xfrm>
          <a:off x="1688314" y="1096183"/>
          <a:ext cx="648036" cy="6480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6 А</a:t>
          </a:r>
          <a:endParaRPr lang="ru-RU" sz="2100" kern="1200" dirty="0"/>
        </a:p>
      </dsp:txBody>
      <dsp:txXfrm>
        <a:off x="1783217" y="1191086"/>
        <a:ext cx="458230" cy="458230"/>
      </dsp:txXfrm>
    </dsp:sp>
    <dsp:sp modelId="{BBF76D34-6BA3-43DC-A854-2D3CE7510516}">
      <dsp:nvSpPr>
        <dsp:cNvPr id="0" name=""/>
        <dsp:cNvSpPr/>
      </dsp:nvSpPr>
      <dsp:spPr>
        <a:xfrm>
          <a:off x="844272" y="1940224"/>
          <a:ext cx="648036" cy="6480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7 Б</a:t>
          </a:r>
          <a:endParaRPr lang="ru-RU" sz="2100" kern="1200" dirty="0"/>
        </a:p>
      </dsp:txBody>
      <dsp:txXfrm>
        <a:off x="939175" y="2035127"/>
        <a:ext cx="458230" cy="458230"/>
      </dsp:txXfrm>
    </dsp:sp>
    <dsp:sp modelId="{F6501405-DDA0-4C29-AA0C-C589429F50D6}">
      <dsp:nvSpPr>
        <dsp:cNvPr id="0" name=""/>
        <dsp:cNvSpPr/>
      </dsp:nvSpPr>
      <dsp:spPr>
        <a:xfrm>
          <a:off x="7539" y="1091057"/>
          <a:ext cx="648036" cy="6480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8 А</a:t>
          </a:r>
          <a:endParaRPr lang="ru-RU" sz="2100" kern="1200" dirty="0"/>
        </a:p>
      </dsp:txBody>
      <dsp:txXfrm>
        <a:off x="102442" y="1185960"/>
        <a:ext cx="458230" cy="4582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92534-6422-4C01-AA84-AF4102D6B95F}">
      <dsp:nvSpPr>
        <dsp:cNvPr id="0" name=""/>
        <dsp:cNvSpPr/>
      </dsp:nvSpPr>
      <dsp:spPr>
        <a:xfrm>
          <a:off x="289548" y="1188"/>
          <a:ext cx="1820410" cy="18204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0183" tIns="15240" rIns="100183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Русский язык - 70 </a:t>
          </a:r>
        </a:p>
      </dsp:txBody>
      <dsp:txXfrm>
        <a:off x="556141" y="267781"/>
        <a:ext cx="1287224" cy="1287224"/>
      </dsp:txXfrm>
    </dsp:sp>
    <dsp:sp modelId="{80757A43-8799-403D-80C0-2EB5DB4B4827}">
      <dsp:nvSpPr>
        <dsp:cNvPr id="0" name=""/>
        <dsp:cNvSpPr/>
      </dsp:nvSpPr>
      <dsp:spPr>
        <a:xfrm>
          <a:off x="1951302" y="294128"/>
          <a:ext cx="1259687" cy="123369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0183" tIns="15240" rIns="100183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Нерусский язык - 22</a:t>
          </a:r>
        </a:p>
      </dsp:txBody>
      <dsp:txXfrm>
        <a:off x="2135779" y="474798"/>
        <a:ext cx="890733" cy="87235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992148-544B-4129-84A5-DEE2337F6359}">
      <dsp:nvSpPr>
        <dsp:cNvPr id="0" name=""/>
        <dsp:cNvSpPr/>
      </dsp:nvSpPr>
      <dsp:spPr>
        <a:xfrm>
          <a:off x="911651" y="2102624"/>
          <a:ext cx="359047" cy="1423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523" y="0"/>
              </a:lnTo>
              <a:lnTo>
                <a:pt x="179523" y="1423953"/>
              </a:lnTo>
              <a:lnTo>
                <a:pt x="359047" y="142395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54462" y="2777888"/>
        <a:ext cx="73426" cy="73426"/>
      </dsp:txXfrm>
    </dsp:sp>
    <dsp:sp modelId="{4DE29651-4931-472E-A7AF-404A78815ACC}">
      <dsp:nvSpPr>
        <dsp:cNvPr id="0" name=""/>
        <dsp:cNvSpPr/>
      </dsp:nvSpPr>
      <dsp:spPr>
        <a:xfrm>
          <a:off x="911651" y="2102624"/>
          <a:ext cx="359047" cy="7435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523" y="0"/>
              </a:lnTo>
              <a:lnTo>
                <a:pt x="179523" y="743506"/>
              </a:lnTo>
              <a:lnTo>
                <a:pt x="359047" y="74350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70533" y="2453736"/>
        <a:ext cx="41283" cy="41283"/>
      </dsp:txXfrm>
    </dsp:sp>
    <dsp:sp modelId="{674DCE69-D91C-48EA-9E02-11FDC1ED5361}">
      <dsp:nvSpPr>
        <dsp:cNvPr id="0" name=""/>
        <dsp:cNvSpPr/>
      </dsp:nvSpPr>
      <dsp:spPr>
        <a:xfrm>
          <a:off x="911651" y="2056904"/>
          <a:ext cx="35904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79523" y="45720"/>
              </a:lnTo>
              <a:lnTo>
                <a:pt x="179523" y="108779"/>
              </a:lnTo>
              <a:lnTo>
                <a:pt x="359047" y="10877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82061" y="2093511"/>
        <a:ext cx="18227" cy="18227"/>
      </dsp:txXfrm>
    </dsp:sp>
    <dsp:sp modelId="{768283BD-6412-47D0-A071-B4DC28196ACE}">
      <dsp:nvSpPr>
        <dsp:cNvPr id="0" name=""/>
        <dsp:cNvSpPr/>
      </dsp:nvSpPr>
      <dsp:spPr>
        <a:xfrm>
          <a:off x="911651" y="1485237"/>
          <a:ext cx="359047" cy="617387"/>
        </a:xfrm>
        <a:custGeom>
          <a:avLst/>
          <a:gdLst/>
          <a:ahLst/>
          <a:cxnLst/>
          <a:rect l="0" t="0" r="0" b="0"/>
          <a:pathLst>
            <a:path>
              <a:moveTo>
                <a:pt x="0" y="617387"/>
              </a:moveTo>
              <a:lnTo>
                <a:pt x="179523" y="617387"/>
              </a:lnTo>
              <a:lnTo>
                <a:pt x="179523" y="0"/>
              </a:lnTo>
              <a:lnTo>
                <a:pt x="359047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73320" y="1776076"/>
        <a:ext cx="35710" cy="35710"/>
      </dsp:txXfrm>
    </dsp:sp>
    <dsp:sp modelId="{7A3566BE-0DA9-489D-8CD8-C18F9B68B628}">
      <dsp:nvSpPr>
        <dsp:cNvPr id="0" name=""/>
        <dsp:cNvSpPr/>
      </dsp:nvSpPr>
      <dsp:spPr>
        <a:xfrm>
          <a:off x="911651" y="804790"/>
          <a:ext cx="359047" cy="1297834"/>
        </a:xfrm>
        <a:custGeom>
          <a:avLst/>
          <a:gdLst/>
          <a:ahLst/>
          <a:cxnLst/>
          <a:rect l="0" t="0" r="0" b="0"/>
          <a:pathLst>
            <a:path>
              <a:moveTo>
                <a:pt x="0" y="1297834"/>
              </a:moveTo>
              <a:lnTo>
                <a:pt x="179523" y="1297834"/>
              </a:lnTo>
              <a:lnTo>
                <a:pt x="179523" y="0"/>
              </a:lnTo>
              <a:lnTo>
                <a:pt x="359047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57510" y="1420043"/>
        <a:ext cx="67329" cy="67329"/>
      </dsp:txXfrm>
    </dsp:sp>
    <dsp:sp modelId="{519FE3B7-4681-416F-A4A6-1922CBE5FCBC}">
      <dsp:nvSpPr>
        <dsp:cNvPr id="0" name=""/>
        <dsp:cNvSpPr/>
      </dsp:nvSpPr>
      <dsp:spPr>
        <a:xfrm rot="16200000">
          <a:off x="-1270474" y="1646799"/>
          <a:ext cx="3452601" cy="9116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Индоевропейская </a:t>
          </a:r>
          <a:r>
            <a:rPr lang="ru-RU" sz="2400" kern="1200" dirty="0"/>
            <a:t>семья</a:t>
          </a:r>
        </a:p>
      </dsp:txBody>
      <dsp:txXfrm>
        <a:off x="-1270474" y="1646799"/>
        <a:ext cx="3452601" cy="911651"/>
      </dsp:txXfrm>
    </dsp:sp>
    <dsp:sp modelId="{58A17E26-0B40-4E35-A2F6-E527BA901D7D}">
      <dsp:nvSpPr>
        <dsp:cNvPr id="0" name=""/>
        <dsp:cNvSpPr/>
      </dsp:nvSpPr>
      <dsp:spPr>
        <a:xfrm>
          <a:off x="1270698" y="532612"/>
          <a:ext cx="1785492" cy="5443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Русский язык</a:t>
          </a:r>
          <a:endParaRPr lang="ru-RU" sz="2000" kern="1200" dirty="0"/>
        </a:p>
      </dsp:txBody>
      <dsp:txXfrm>
        <a:off x="1270698" y="532612"/>
        <a:ext cx="1785492" cy="544357"/>
      </dsp:txXfrm>
    </dsp:sp>
    <dsp:sp modelId="{769F10C7-C2C2-44C7-819F-DFDBC9AADA1F}">
      <dsp:nvSpPr>
        <dsp:cNvPr id="0" name=""/>
        <dsp:cNvSpPr/>
      </dsp:nvSpPr>
      <dsp:spPr>
        <a:xfrm>
          <a:off x="1270698" y="1213058"/>
          <a:ext cx="1785492" cy="5443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Украинский язык</a:t>
          </a:r>
          <a:endParaRPr lang="ru-RU" sz="2000" kern="1200" dirty="0"/>
        </a:p>
      </dsp:txBody>
      <dsp:txXfrm>
        <a:off x="1270698" y="1213058"/>
        <a:ext cx="1785492" cy="544357"/>
      </dsp:txXfrm>
    </dsp:sp>
    <dsp:sp modelId="{1B62DF97-E55B-4C76-BD75-B9717F219582}">
      <dsp:nvSpPr>
        <dsp:cNvPr id="0" name=""/>
        <dsp:cNvSpPr/>
      </dsp:nvSpPr>
      <dsp:spPr>
        <a:xfrm>
          <a:off x="1270698" y="1893505"/>
          <a:ext cx="1785492" cy="5443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000" kern="1200" dirty="0"/>
            <a:t>немецкий язык</a:t>
          </a:r>
        </a:p>
      </dsp:txBody>
      <dsp:txXfrm>
        <a:off x="1270698" y="1893505"/>
        <a:ext cx="1785492" cy="544357"/>
      </dsp:txXfrm>
    </dsp:sp>
    <dsp:sp modelId="{A38DBE1C-963C-49C7-95DD-B58F288C7507}">
      <dsp:nvSpPr>
        <dsp:cNvPr id="0" name=""/>
        <dsp:cNvSpPr/>
      </dsp:nvSpPr>
      <dsp:spPr>
        <a:xfrm>
          <a:off x="1270698" y="2573952"/>
          <a:ext cx="1785492" cy="5443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000" kern="1200" dirty="0"/>
            <a:t>армянский язык</a:t>
          </a:r>
        </a:p>
      </dsp:txBody>
      <dsp:txXfrm>
        <a:off x="1270698" y="2573952"/>
        <a:ext cx="1785492" cy="544357"/>
      </dsp:txXfrm>
    </dsp:sp>
    <dsp:sp modelId="{EC7D4D17-C297-4273-BC08-C3F876ED2705}">
      <dsp:nvSpPr>
        <dsp:cNvPr id="0" name=""/>
        <dsp:cNvSpPr/>
      </dsp:nvSpPr>
      <dsp:spPr>
        <a:xfrm>
          <a:off x="1270698" y="3254399"/>
          <a:ext cx="1785492" cy="5443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000" kern="1200" dirty="0"/>
            <a:t>урду</a:t>
          </a:r>
        </a:p>
      </dsp:txBody>
      <dsp:txXfrm>
        <a:off x="1270698" y="3254399"/>
        <a:ext cx="1785492" cy="54435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A0E4C8-9675-46C4-A9AA-EBEE8A2C62D6}">
      <dsp:nvSpPr>
        <dsp:cNvPr id="0" name=""/>
        <dsp:cNvSpPr/>
      </dsp:nvSpPr>
      <dsp:spPr>
        <a:xfrm>
          <a:off x="684183" y="1844749"/>
          <a:ext cx="367797" cy="7008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3898" y="0"/>
              </a:lnTo>
              <a:lnTo>
                <a:pt x="183898" y="700833"/>
              </a:lnTo>
              <a:lnTo>
                <a:pt x="367797" y="70083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48295" y="2175379"/>
        <a:ext cx="39574" cy="39574"/>
      </dsp:txXfrm>
    </dsp:sp>
    <dsp:sp modelId="{27C77F57-EAB1-4EB7-9AE2-90DE8E40661F}">
      <dsp:nvSpPr>
        <dsp:cNvPr id="0" name=""/>
        <dsp:cNvSpPr/>
      </dsp:nvSpPr>
      <dsp:spPr>
        <a:xfrm>
          <a:off x="684183" y="1799029"/>
          <a:ext cx="3677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797" y="4572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58887" y="1835554"/>
        <a:ext cx="18389" cy="18389"/>
      </dsp:txXfrm>
    </dsp:sp>
    <dsp:sp modelId="{82DC4B6D-A8EE-400F-AB62-71E95861A551}">
      <dsp:nvSpPr>
        <dsp:cNvPr id="0" name=""/>
        <dsp:cNvSpPr/>
      </dsp:nvSpPr>
      <dsp:spPr>
        <a:xfrm>
          <a:off x="684183" y="1143915"/>
          <a:ext cx="367797" cy="700833"/>
        </a:xfrm>
        <a:custGeom>
          <a:avLst/>
          <a:gdLst/>
          <a:ahLst/>
          <a:cxnLst/>
          <a:rect l="0" t="0" r="0" b="0"/>
          <a:pathLst>
            <a:path>
              <a:moveTo>
                <a:pt x="0" y="700833"/>
              </a:moveTo>
              <a:lnTo>
                <a:pt x="183898" y="700833"/>
              </a:lnTo>
              <a:lnTo>
                <a:pt x="183898" y="0"/>
              </a:lnTo>
              <a:lnTo>
                <a:pt x="367797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48295" y="1474545"/>
        <a:ext cx="39574" cy="39574"/>
      </dsp:txXfrm>
    </dsp:sp>
    <dsp:sp modelId="{ED0ED012-47EB-46C6-9745-0AD37609B542}">
      <dsp:nvSpPr>
        <dsp:cNvPr id="0" name=""/>
        <dsp:cNvSpPr/>
      </dsp:nvSpPr>
      <dsp:spPr>
        <a:xfrm rot="16200000">
          <a:off x="-1350560" y="1502924"/>
          <a:ext cx="3385838" cy="6836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северокавказская семья</a:t>
          </a:r>
        </a:p>
      </dsp:txBody>
      <dsp:txXfrm>
        <a:off x="-1350560" y="1502924"/>
        <a:ext cx="3385838" cy="683649"/>
      </dsp:txXfrm>
    </dsp:sp>
    <dsp:sp modelId="{F5498D8C-FD5C-4B57-BD2C-99A83CAC8B56}">
      <dsp:nvSpPr>
        <dsp:cNvPr id="0" name=""/>
        <dsp:cNvSpPr/>
      </dsp:nvSpPr>
      <dsp:spPr>
        <a:xfrm>
          <a:off x="1051981" y="863582"/>
          <a:ext cx="1838987" cy="5606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чеченский язык</a:t>
          </a:r>
        </a:p>
      </dsp:txBody>
      <dsp:txXfrm>
        <a:off x="1051981" y="863582"/>
        <a:ext cx="1838987" cy="560666"/>
      </dsp:txXfrm>
    </dsp:sp>
    <dsp:sp modelId="{B3496827-1CC8-49A9-8AE1-2C38FD3C7CA6}">
      <dsp:nvSpPr>
        <dsp:cNvPr id="0" name=""/>
        <dsp:cNvSpPr/>
      </dsp:nvSpPr>
      <dsp:spPr>
        <a:xfrm>
          <a:off x="1051981" y="1564416"/>
          <a:ext cx="1838987" cy="5606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аварский язык</a:t>
          </a:r>
        </a:p>
      </dsp:txBody>
      <dsp:txXfrm>
        <a:off x="1051981" y="1564416"/>
        <a:ext cx="1838987" cy="560666"/>
      </dsp:txXfrm>
    </dsp:sp>
    <dsp:sp modelId="{95566000-8814-49A3-A3D1-E5BD78F09D8E}">
      <dsp:nvSpPr>
        <dsp:cNvPr id="0" name=""/>
        <dsp:cNvSpPr/>
      </dsp:nvSpPr>
      <dsp:spPr>
        <a:xfrm>
          <a:off x="1051981" y="2265249"/>
          <a:ext cx="1838987" cy="5606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лезгинский язык</a:t>
          </a:r>
        </a:p>
      </dsp:txBody>
      <dsp:txXfrm>
        <a:off x="1051981" y="2265249"/>
        <a:ext cx="1838987" cy="56066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54E36-615D-4E62-8E4C-BFBAB43D705F}">
      <dsp:nvSpPr>
        <dsp:cNvPr id="0" name=""/>
        <dsp:cNvSpPr/>
      </dsp:nvSpPr>
      <dsp:spPr>
        <a:xfrm>
          <a:off x="560565" y="1627821"/>
          <a:ext cx="36706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069" y="4572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34924" y="1664365"/>
        <a:ext cx="18353" cy="18353"/>
      </dsp:txXfrm>
    </dsp:sp>
    <dsp:sp modelId="{46C6EB50-7110-418E-8CE4-267C236A092C}">
      <dsp:nvSpPr>
        <dsp:cNvPr id="0" name=""/>
        <dsp:cNvSpPr/>
      </dsp:nvSpPr>
      <dsp:spPr>
        <a:xfrm rot="16200000">
          <a:off x="-1191733" y="1393763"/>
          <a:ext cx="2945041" cy="5595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уральская </a:t>
          </a:r>
          <a:r>
            <a:rPr lang="ru-RU" sz="2400" kern="1200" dirty="0" smtClean="0"/>
            <a:t>семья</a:t>
          </a:r>
          <a:endParaRPr lang="ru-RU" sz="2400" kern="1200" dirty="0"/>
        </a:p>
      </dsp:txBody>
      <dsp:txXfrm>
        <a:off x="-1191733" y="1393763"/>
        <a:ext cx="2945041" cy="559557"/>
      </dsp:txXfrm>
    </dsp:sp>
    <dsp:sp modelId="{B9176B59-F84B-4A7C-9E38-3FE64E47544A}">
      <dsp:nvSpPr>
        <dsp:cNvPr id="0" name=""/>
        <dsp:cNvSpPr/>
      </dsp:nvSpPr>
      <dsp:spPr>
        <a:xfrm>
          <a:off x="927635" y="1393763"/>
          <a:ext cx="1835349" cy="5595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карельский язык</a:t>
          </a:r>
        </a:p>
      </dsp:txBody>
      <dsp:txXfrm>
        <a:off x="927635" y="1393763"/>
        <a:ext cx="1835349" cy="5595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10#1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10#2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1</cdr:y>
    </cdr:from>
    <cdr:to>
      <cdr:x>1</cdr:x>
      <cdr:y>1</cdr:y>
    </cdr:to>
    <cdr:cxnSp macro="">
      <cdr:nvCxnSpPr>
        <cdr:cNvPr id="2" name="Прямая со стрелкой 1"/>
        <cdr:cNvCxnSpPr/>
      </cdr:nvCxnSpPr>
      <cdr:spPr>
        <a:xfrm xmlns:a="http://schemas.openxmlformats.org/drawingml/2006/main" flipH="1">
          <a:off x="0" y="2268806"/>
          <a:ext cx="5357813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0.37591</cdr:x>
      <cdr:y>0.77647</cdr:y>
    </cdr:from>
    <cdr:to>
      <cdr:x>0.52661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0961" y="317633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27EB9-A34B-44F1-97EB-EA0E71133707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035C6-BD12-4C23-903A-ED8C68074E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2551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035C6-BD12-4C23-903A-ED8C68074E2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263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9397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2072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4535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76953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5300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50704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66426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01904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64219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3239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61028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5987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41301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44389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2049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36790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9818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9350654-3911-44A0-B60B-9FC8D6DEE12C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A990F43-969E-4561-A844-A868E4479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618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microsoft.com/office/2007/relationships/diagramDrawing" Target="../diagrams/drawing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3" Type="http://schemas.openxmlformats.org/officeDocument/2006/relationships/diagramLayout" Target="../diagrams/layout12.xml"/><Relationship Id="rId7" Type="http://schemas.openxmlformats.org/officeDocument/2006/relationships/diagramLayout" Target="../diagrams/layout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5.xml"/><Relationship Id="rId6" Type="http://schemas.openxmlformats.org/officeDocument/2006/relationships/diagramData" Target="../diagrams/data13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microsoft.com/office/2007/relationships/diagramDrawing" Target="../diagrams/drawing12.xml"/><Relationship Id="rId4" Type="http://schemas.openxmlformats.org/officeDocument/2006/relationships/diagramQuickStyle" Target="../diagrams/quickStyle12.xml"/><Relationship Id="rId9" Type="http://schemas.openxmlformats.org/officeDocument/2006/relationships/diagramColors" Target="../diagrams/colors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5.xml"/><Relationship Id="rId3" Type="http://schemas.openxmlformats.org/officeDocument/2006/relationships/diagramLayout" Target="../diagrams/layout14.xml"/><Relationship Id="rId7" Type="http://schemas.openxmlformats.org/officeDocument/2006/relationships/diagramLayout" Target="../diagrams/layout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5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microsoft.com/office/2007/relationships/diagramDrawing" Target="../diagrams/drawing14.xml"/><Relationship Id="rId4" Type="http://schemas.openxmlformats.org/officeDocument/2006/relationships/diagramQuickStyle" Target="../diagrams/quickStyle14.xml"/><Relationship Id="rId9" Type="http://schemas.openxmlformats.org/officeDocument/2006/relationships/diagramColors" Target="../diagrams/colors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8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microsoft.com/office/2007/relationships/diagramDrawing" Target="../diagrams/drawing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microsoft.com/office/2007/relationships/diagramDrawing" Target="../diagrams/drawing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1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13" Type="http://schemas.openxmlformats.org/officeDocument/2006/relationships/diagramColors" Target="../diagrams/colors9.xml"/><Relationship Id="rId3" Type="http://schemas.openxmlformats.org/officeDocument/2006/relationships/diagramLayout" Target="../diagrams/layout7.xml"/><Relationship Id="rId21" Type="http://schemas.microsoft.com/office/2007/relationships/diagramDrawing" Target="../diagrams/drawing10.xml"/><Relationship Id="rId7" Type="http://schemas.openxmlformats.org/officeDocument/2006/relationships/diagramLayout" Target="../diagrams/layout8.xml"/><Relationship Id="rId12" Type="http://schemas.openxmlformats.org/officeDocument/2006/relationships/diagramQuickStyle" Target="../diagrams/quickStyle9.xml"/><Relationship Id="rId17" Type="http://schemas.openxmlformats.org/officeDocument/2006/relationships/diagramColors" Target="../diagrams/colors10.xml"/><Relationship Id="rId2" Type="http://schemas.openxmlformats.org/officeDocument/2006/relationships/diagramData" Target="../diagrams/data7.xml"/><Relationship Id="rId16" Type="http://schemas.openxmlformats.org/officeDocument/2006/relationships/diagramQuickStyle" Target="../diagrams/quickStyle10.xml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8.xml"/><Relationship Id="rId11" Type="http://schemas.openxmlformats.org/officeDocument/2006/relationships/diagramLayout" Target="../diagrams/layout9.xml"/><Relationship Id="rId24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Layout" Target="../diagrams/layout10.xml"/><Relationship Id="rId23" Type="http://schemas.microsoft.com/office/2007/relationships/diagramDrawing" Target="../diagrams/drawing7.xml"/><Relationship Id="rId10" Type="http://schemas.openxmlformats.org/officeDocument/2006/relationships/diagramData" Target="../diagrams/data9.xml"/><Relationship Id="rId4" Type="http://schemas.openxmlformats.org/officeDocument/2006/relationships/diagramQuickStyle" Target="../diagrams/quickStyle7.xml"/><Relationship Id="rId9" Type="http://schemas.openxmlformats.org/officeDocument/2006/relationships/diagramColors" Target="../diagrams/colors8.xml"/><Relationship Id="rId14" Type="http://schemas.openxmlformats.org/officeDocument/2006/relationships/diagramData" Target="../diagrams/data10.xml"/><Relationship Id="rId22" Type="http://schemas.microsoft.com/office/2007/relationships/diagramDrawing" Target="../diagrams/drawin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721696" y="2015511"/>
            <a:ext cx="6716297" cy="123301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Родные </a:t>
            </a:r>
            <a:r>
              <a:rPr lang="ru-RU" sz="2800" b="1" dirty="0"/>
              <a:t>языки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учащихся МОУ</a:t>
            </a:r>
            <a:r>
              <a:rPr lang="en-US" sz="2800" b="1" dirty="0" smtClean="0"/>
              <a:t> </a:t>
            </a:r>
            <a:r>
              <a:rPr lang="ru-RU" sz="2800" b="1" dirty="0" smtClean="0"/>
              <a:t>СОШ</a:t>
            </a:r>
            <a:r>
              <a:rPr lang="en-US" sz="2800" b="1" dirty="0" smtClean="0"/>
              <a:t> </a:t>
            </a:r>
            <a:r>
              <a:rPr lang="ru-RU" sz="2800" b="1" dirty="0" smtClean="0"/>
              <a:t>№2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642711" y="3453061"/>
            <a:ext cx="6874268" cy="1828802"/>
          </a:xfrm>
        </p:spPr>
        <p:txBody>
          <a:bodyPr>
            <a:noAutofit/>
          </a:bodyPr>
          <a:lstStyle/>
          <a:p>
            <a:r>
              <a:rPr lang="ru-RU" sz="1800" dirty="0"/>
              <a:t>Учебно-исследовательская </a:t>
            </a:r>
            <a:r>
              <a:rPr lang="ru-RU" sz="1800" dirty="0" smtClean="0"/>
              <a:t>работа </a:t>
            </a:r>
            <a:endParaRPr lang="ru-RU" sz="1800" dirty="0"/>
          </a:p>
          <a:p>
            <a:r>
              <a:rPr lang="ru-RU" sz="1800" b="1" dirty="0" smtClean="0"/>
              <a:t>Выполнил</a:t>
            </a:r>
            <a:r>
              <a:rPr lang="ru-RU" sz="1800" dirty="0" smtClean="0"/>
              <a:t>: ученик 6 А класса МОУ </a:t>
            </a:r>
            <a:r>
              <a:rPr lang="ru-RU" sz="1800" dirty="0"/>
              <a:t>СОШ №</a:t>
            </a:r>
            <a:r>
              <a:rPr lang="ru-RU" sz="1800" dirty="0" smtClean="0"/>
              <a:t>2 </a:t>
            </a:r>
            <a:r>
              <a:rPr lang="ru-RU" sz="1800" b="1" dirty="0" smtClean="0"/>
              <a:t>Лихачев </a:t>
            </a:r>
            <a:r>
              <a:rPr lang="ru-RU" sz="1800" b="1" dirty="0"/>
              <a:t>Иван</a:t>
            </a:r>
            <a:endParaRPr lang="ru-RU" sz="1800" dirty="0"/>
          </a:p>
          <a:p>
            <a:r>
              <a:rPr lang="ru-RU" sz="1800" b="1" dirty="0"/>
              <a:t>Руководитель</a:t>
            </a:r>
            <a:r>
              <a:rPr lang="ru-RU" sz="1800" dirty="0"/>
              <a:t>: </a:t>
            </a:r>
            <a:r>
              <a:rPr lang="ru-RU" sz="1800" dirty="0" smtClean="0"/>
              <a:t>учитель русского </a:t>
            </a:r>
            <a:r>
              <a:rPr lang="ru-RU" sz="1800" dirty="0"/>
              <a:t>языка и литературы</a:t>
            </a:r>
          </a:p>
          <a:p>
            <a:r>
              <a:rPr lang="ru-RU" sz="1800" b="1" dirty="0"/>
              <a:t> </a:t>
            </a:r>
            <a:r>
              <a:rPr lang="ru-RU" sz="1800" b="1" dirty="0" err="1"/>
              <a:t>Галимович</a:t>
            </a:r>
            <a:r>
              <a:rPr lang="ru-RU" sz="1800" b="1" dirty="0"/>
              <a:t> Светлана Викторовна</a:t>
            </a:r>
            <a:r>
              <a:rPr lang="ru-RU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405318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1295400" y="637000"/>
            <a:ext cx="9601196" cy="69497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говорящих на наших родных языках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1035235" y="3243293"/>
            <a:ext cx="5489760" cy="2470686"/>
          </a:xfrm>
        </p:spPr>
        <p:txBody>
          <a:bodyPr/>
          <a:lstStyle/>
          <a:p>
            <a:pPr marL="1371600" lvl="3" indent="0">
              <a:buNone/>
            </a:pPr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67096237"/>
              </p:ext>
            </p:extLst>
          </p:nvPr>
        </p:nvGraphicFramePr>
        <p:xfrm>
          <a:off x="5899352" y="1588169"/>
          <a:ext cx="7215068" cy="4403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4256470843"/>
              </p:ext>
            </p:extLst>
          </p:nvPr>
        </p:nvGraphicFramePr>
        <p:xfrm>
          <a:off x="28205" y="2507027"/>
          <a:ext cx="6067795" cy="4090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914400" y="5463374"/>
            <a:ext cx="4776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Миллионы человек в мире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 rot="2035559">
            <a:off x="9060770" y="3078413"/>
            <a:ext cx="4161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Тысячи человек в России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7770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7276" y="162349"/>
            <a:ext cx="9601196" cy="1822861"/>
          </a:xfrm>
        </p:spPr>
        <p:txBody>
          <a:bodyPr/>
          <a:lstStyle/>
          <a:p>
            <a:r>
              <a:rPr lang="ru-RU" b="1" dirty="0" smtClean="0"/>
              <a:t>Типология наших родных языков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458415590"/>
              </p:ext>
            </p:extLst>
          </p:nvPr>
        </p:nvGraphicFramePr>
        <p:xfrm>
          <a:off x="1341912" y="1708484"/>
          <a:ext cx="10256530" cy="4429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Картинки по запросу агглютинативные языки картинк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9401" y="4601380"/>
            <a:ext cx="2184276" cy="153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5303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519" y="605642"/>
            <a:ext cx="10759045" cy="498763"/>
          </a:xfrm>
        </p:spPr>
        <p:txBody>
          <a:bodyPr>
            <a:noAutofit/>
          </a:bodyPr>
          <a:lstStyle/>
          <a:p>
            <a:r>
              <a:rPr lang="ru-RU" b="1" dirty="0" smtClean="0"/>
              <a:t>Письменность наших родных языков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044798849"/>
              </p:ext>
            </p:extLst>
          </p:nvPr>
        </p:nvGraphicFramePr>
        <p:xfrm>
          <a:off x="712519" y="1239943"/>
          <a:ext cx="7010192" cy="4568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Объект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67458806"/>
              </p:ext>
            </p:extLst>
          </p:nvPr>
        </p:nvGraphicFramePr>
        <p:xfrm>
          <a:off x="6229390" y="1653124"/>
          <a:ext cx="6069256" cy="374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664677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85010" y="372359"/>
            <a:ext cx="11682663" cy="1303867"/>
          </a:xfrm>
        </p:spPr>
        <p:txBody>
          <a:bodyPr>
            <a:noAutofit/>
          </a:bodyPr>
          <a:lstStyle/>
          <a:p>
            <a:r>
              <a:rPr lang="ru-RU" b="1" dirty="0" smtClean="0"/>
              <a:t>2020 год : 200 лет карельской письменности</a:t>
            </a:r>
            <a:endParaRPr lang="ru-RU" b="1" dirty="0"/>
          </a:p>
        </p:txBody>
      </p:sp>
      <p:sp>
        <p:nvSpPr>
          <p:cNvPr id="15" name="Объект 14"/>
          <p:cNvSpPr>
            <a:spLocks noGrp="1"/>
          </p:cNvSpPr>
          <p:nvPr>
            <p:ph sz="half" idx="1"/>
          </p:nvPr>
        </p:nvSpPr>
        <p:spPr>
          <a:xfrm>
            <a:off x="838199" y="1676226"/>
            <a:ext cx="5181600" cy="285325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1820 г. – первая </a:t>
            </a:r>
            <a:r>
              <a:rPr lang="ru-RU" sz="2800" dirty="0"/>
              <a:t>печатная карельская книга – «Евангелие от Матфея</a:t>
            </a:r>
            <a:r>
              <a:rPr lang="ru-RU" sz="2800" dirty="0" smtClean="0"/>
              <a:t>».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Автор перевода -</a:t>
            </a:r>
            <a:r>
              <a:rPr lang="ru-RU" sz="2800" dirty="0"/>
              <a:t> </a:t>
            </a:r>
            <a:r>
              <a:rPr lang="ru-RU" sz="2800" dirty="0" smtClean="0"/>
              <a:t>священник </a:t>
            </a:r>
            <a:r>
              <a:rPr lang="ru-RU" sz="2800" dirty="0"/>
              <a:t>Григорий Ефимович  </a:t>
            </a:r>
            <a:r>
              <a:rPr lang="ru-RU" sz="2800" dirty="0" smtClean="0"/>
              <a:t>Введенский, священник  </a:t>
            </a:r>
            <a:r>
              <a:rPr lang="ru-RU" sz="2800" dirty="0"/>
              <a:t>села </a:t>
            </a:r>
            <a:r>
              <a:rPr lang="ru-RU" sz="2800" dirty="0" smtClean="0"/>
              <a:t>Козлово.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half" idx="2"/>
          </p:nvPr>
        </p:nvSpPr>
        <p:spPr>
          <a:xfrm>
            <a:off x="6541168" y="4956138"/>
            <a:ext cx="5181600" cy="6193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Село Козлово. Введенский собор. Конец </a:t>
            </a:r>
            <a:r>
              <a:rPr lang="en-US" dirty="0" smtClean="0"/>
              <a:t>XIX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начало</a:t>
            </a:r>
            <a:r>
              <a:rPr lang="en-US" dirty="0" smtClean="0"/>
              <a:t> XX </a:t>
            </a:r>
            <a:r>
              <a:rPr lang="ru-RU" dirty="0" smtClean="0"/>
              <a:t>века. </a:t>
            </a:r>
            <a:endParaRPr lang="ru-RU" dirty="0"/>
          </a:p>
        </p:txBody>
      </p:sp>
      <p:pic>
        <p:nvPicPr>
          <p:cNvPr id="2052" name="Picture 4" descr="Картинки по запросу введенский храм село козлово тверская обла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0217" y="1825625"/>
            <a:ext cx="4216381" cy="2981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евангелие от матфея на карельском языке 18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6101" y="4174654"/>
            <a:ext cx="3785797" cy="179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4351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65175" y="465137"/>
            <a:ext cx="10363196" cy="1303867"/>
          </a:xfrm>
        </p:spPr>
        <p:txBody>
          <a:bodyPr>
            <a:noAutofit/>
          </a:bodyPr>
          <a:lstStyle/>
          <a:p>
            <a:r>
              <a:rPr lang="ru-RU" b="1" dirty="0" smtClean="0"/>
              <a:t>Правовой статус наших родных языков</a:t>
            </a:r>
            <a:endParaRPr lang="ru-RU" b="1" dirty="0"/>
          </a:p>
        </p:txBody>
      </p:sp>
      <p:sp>
        <p:nvSpPr>
          <p:cNvPr id="9" name="AutoShape 6" descr="Картинки по запросу российская федерация фл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Картинки по запросу российская федерация флаг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2" descr="Картинки по запросу российская федерация флаг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Картинки по запросу российская федерация флаг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Похожее изображение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32" descr="Картинки по запросу армения флаг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34" descr="Картинки по запросу армения флаг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36" descr="Похожее изображение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38" descr="Картинки по запросу армения флаг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4" name="Схема 23"/>
          <p:cNvGraphicFramePr/>
          <p:nvPr>
            <p:extLst>
              <p:ext uri="{D42A27DB-BD31-4B8C-83A1-F6EECF244321}">
                <p14:modId xmlns:p14="http://schemas.microsoft.com/office/powerpoint/2010/main" xmlns="" val="2607311179"/>
              </p:ext>
            </p:extLst>
          </p:nvPr>
        </p:nvGraphicFramePr>
        <p:xfrm>
          <a:off x="1527175" y="1612689"/>
          <a:ext cx="8670884" cy="2539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xmlns="" val="1363862038"/>
              </p:ext>
            </p:extLst>
          </p:nvPr>
        </p:nvGraphicFramePr>
        <p:xfrm>
          <a:off x="2388192" y="4157227"/>
          <a:ext cx="7683334" cy="1781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AutoShape 48" descr="Картинки по запросу флаг чечни фото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AutoShape 50" descr="Картинки по запросу флаг чечни фото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5757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369073">
            <a:off x="4452544" y="1121103"/>
            <a:ext cx="2991577" cy="861774"/>
          </a:xfrm>
          <a:prstGeom prst="rect">
            <a:avLst/>
          </a:prstGeom>
          <a:scene3d>
            <a:camera prst="orthographicFront">
              <a:rot lat="0" lon="2160000" rev="0"/>
            </a:camera>
            <a:lightRig rig="threePt" dir="t"/>
          </a:scene3d>
        </p:spPr>
        <p:txBody>
          <a:bodyPr wrap="square">
            <a:spAutoFit/>
            <a:scene3d>
              <a:camera prst="orthographicFront"/>
              <a:lightRig rig="sunset" dir="t"/>
            </a:scene3d>
            <a:sp3d extrusionH="57150" prstMaterial="metal">
              <a:bevelT w="69850" h="69850" prst="divot"/>
              <a:bevelB w="38100" h="38100" prst="slope"/>
            </a:sp3d>
          </a:bodyPr>
          <a:lstStyle/>
          <a:p>
            <a:r>
              <a:rPr lang="ar-AE" sz="5000" dirty="0">
                <a:solidFill>
                  <a:srgbClr val="00B050"/>
                </a:solidFill>
                <a:effectLst>
                  <a:glow rad="152400">
                    <a:schemeClr val="accent1">
                      <a:lumMod val="75000"/>
                      <a:alpha val="61000"/>
                    </a:schemeClr>
                  </a:glow>
                </a:effectLst>
              </a:rPr>
              <a:t>شکريا</a:t>
            </a:r>
          </a:p>
        </p:txBody>
      </p:sp>
      <p:sp>
        <p:nvSpPr>
          <p:cNvPr id="4" name="Прямоугольник 3"/>
          <p:cNvSpPr/>
          <p:nvPr/>
        </p:nvSpPr>
        <p:spPr>
          <a:xfrm rot="2283924">
            <a:off x="7550774" y="1636788"/>
            <a:ext cx="3707983" cy="768228"/>
          </a:xfrm>
          <a:prstGeom prst="rect">
            <a:avLst/>
          </a:prstGeom>
        </p:spPr>
        <p:txBody>
          <a:bodyPr wrap="none">
            <a:prstTxWarp prst="textInflateBottom">
              <a:avLst/>
            </a:prstTxWarp>
            <a:spAutoFit/>
            <a:scene3d>
              <a:camera prst="perspectiveAbove"/>
              <a:lightRig rig="threePt" dir="t"/>
            </a:scene3d>
            <a:sp3d extrusionH="57150" prstMaterial="dkEdge">
              <a:bevelT w="38100" h="38100" prst="slope"/>
              <a:bevelB w="57150" h="38100" prst="artDeco"/>
            </a:sp3d>
          </a:bodyPr>
          <a:lstStyle/>
          <a:p>
            <a:r>
              <a:rPr lang="hy-AM" sz="2500" dirty="0">
                <a:solidFill>
                  <a:srgbClr val="FF0000"/>
                </a:solidFill>
                <a:effectLst>
                  <a:reflection dist="165100" dir="5400000" sy="-100000" algn="bl" rotWithShape="0"/>
                </a:effectLst>
              </a:rPr>
              <a:t>Շնորհակալություն</a:t>
            </a:r>
          </a:p>
        </p:txBody>
      </p:sp>
      <p:sp>
        <p:nvSpPr>
          <p:cNvPr id="5" name="Прямоугольник 4"/>
          <p:cNvSpPr/>
          <p:nvPr/>
        </p:nvSpPr>
        <p:spPr>
          <a:xfrm rot="20012704">
            <a:off x="8105299" y="4564429"/>
            <a:ext cx="2246937" cy="795646"/>
          </a:xfrm>
          <a:prstGeom prst="rect">
            <a:avLst/>
          </a:prstGeom>
        </p:spPr>
        <p:txBody>
          <a:bodyPr wrap="none">
            <a:prstTxWarp prst="textCurveDown">
              <a:avLst/>
            </a:prstTxWarp>
            <a:spAutoFit/>
          </a:bodyPr>
          <a:lstStyle/>
          <a:p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Danke</a:t>
            </a:r>
          </a:p>
        </p:txBody>
      </p:sp>
      <p:sp>
        <p:nvSpPr>
          <p:cNvPr id="6" name="Прямоугольник 5"/>
          <p:cNvSpPr/>
          <p:nvPr/>
        </p:nvSpPr>
        <p:spPr>
          <a:xfrm rot="21169433">
            <a:off x="4990361" y="2204543"/>
            <a:ext cx="3035748" cy="1524515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Спасибо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bri" panose="020F0502020204030204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9616993">
            <a:off x="683622" y="2718986"/>
            <a:ext cx="2802577" cy="728276"/>
          </a:xfrm>
          <a:prstGeom prst="rect">
            <a:avLst/>
          </a:prstGeom>
        </p:spPr>
        <p:txBody>
          <a:bodyPr wrap="square">
            <a:prstTxWarp prst="textChevronInverted">
              <a:avLst/>
            </a:prstTxWarp>
            <a:spAutoFit/>
            <a:scene3d>
              <a:camera prst="isometricOffAxis1Right"/>
              <a:lightRig rig="threePt" dir="t"/>
            </a:scene3d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b="1" dirty="0" err="1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</a:rPr>
              <a:t>Дзякую</a:t>
            </a:r>
            <a:endParaRPr lang="ru-RU" sz="4800" b="1" dirty="0">
              <a:ln w="12700">
                <a:solidFill>
                  <a:schemeClr val="accent5"/>
                </a:solidFill>
                <a:prstDash val="solid"/>
              </a:ln>
              <a:solidFill>
                <a:schemeClr val="accent5"/>
              </a:solidFill>
              <a:latin typeface="Calibri" panose="020F0502020204030204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64450" y="4773881"/>
            <a:ext cx="1662545" cy="994338"/>
          </a:xfrm>
          <a:prstGeom prst="rect">
            <a:avLst/>
          </a:prstGeom>
        </p:spPr>
        <p:txBody>
          <a:bodyPr wrap="none">
            <a:prstTxWarp prst="textTriangle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Баркалла</a:t>
            </a:r>
            <a:endParaRPr lang="ru-RU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Calibri" panose="020F0502020204030204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847266">
            <a:off x="2223736" y="3746888"/>
            <a:ext cx="1880643" cy="791948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Сагьул</a:t>
            </a:r>
            <a:endParaRPr lang="ru-RU" sz="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Calibri" panose="020F0502020204030204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01666" y="4218606"/>
            <a:ext cx="2020425" cy="816827"/>
          </a:xfrm>
          <a:prstGeom prst="rect">
            <a:avLst/>
          </a:prstGeom>
        </p:spPr>
        <p:txBody>
          <a:bodyPr wrap="none">
            <a:spAutoFit/>
            <a:scene3d>
              <a:camera prst="perspectiveHeroicExtremeLeftFacing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4400" b="1" dirty="0">
                <a:ln/>
                <a:solidFill>
                  <a:schemeClr val="accent3"/>
                </a:solidFill>
              </a:rPr>
              <a:t>Passibo</a:t>
            </a:r>
            <a:endParaRPr lang="ru-RU" sz="4400" b="1" dirty="0">
              <a:ln/>
              <a:solidFill>
                <a:schemeClr val="accent3"/>
              </a:solidFill>
              <a:latin typeface="Calibri" panose="020F0502020204030204"/>
              <a:ea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21625" y="923610"/>
            <a:ext cx="1470274" cy="10463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Тав</a:t>
            </a:r>
            <a:endParaRPr lang="ru-RU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  <a:reflection blurRad="6350" stA="55000" endA="300" endPos="45500" dir="5400000" sy="-100000" algn="bl" rotWithShape="0"/>
              </a:effectLst>
              <a:latin typeface="Calibri" panose="020F0502020204030204"/>
              <a:ea typeface="Calibri" panose="020F0502020204030204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530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4861901"/>
              </p:ext>
            </p:extLst>
          </p:nvPr>
        </p:nvGraphicFramePr>
        <p:xfrm>
          <a:off x="997527" y="1864426"/>
          <a:ext cx="9963398" cy="3740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519505"/>
            <a:ext cx="10122725" cy="786781"/>
          </a:xfrm>
        </p:spPr>
        <p:txBody>
          <a:bodyPr/>
          <a:lstStyle/>
          <a:p>
            <a:r>
              <a:rPr lang="ru-RU" b="1" dirty="0" smtClean="0"/>
              <a:t>Объект, предмет и цель работы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230281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9573" y="503160"/>
            <a:ext cx="9601196" cy="1303867"/>
          </a:xfrm>
        </p:spPr>
        <p:txBody>
          <a:bodyPr/>
          <a:lstStyle/>
          <a:p>
            <a:r>
              <a:rPr lang="ru-RU" b="1" dirty="0" smtClean="0"/>
              <a:t>Мои задачи: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02390068"/>
              </p:ext>
            </p:extLst>
          </p:nvPr>
        </p:nvGraphicFramePr>
        <p:xfrm>
          <a:off x="849945" y="1807028"/>
          <a:ext cx="10592087" cy="4004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14527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143416" y="638205"/>
            <a:ext cx="3469951" cy="1229096"/>
          </a:xfrm>
        </p:spPr>
        <p:txBody>
          <a:bodyPr>
            <a:normAutofit/>
          </a:bodyPr>
          <a:lstStyle/>
          <a:p>
            <a:r>
              <a:rPr lang="ru-RU" b="1" dirty="0"/>
              <a:t>Родной язык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907087" y="2190997"/>
            <a:ext cx="3942609" cy="4667003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Язык, усвоенный человеком с детства.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Один из основных признаков национальной принадлежности человека.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800" dirty="0"/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93686084"/>
              </p:ext>
            </p:extLst>
          </p:nvPr>
        </p:nvGraphicFramePr>
        <p:xfrm>
          <a:off x="4849696" y="638205"/>
          <a:ext cx="5956432" cy="5902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13270" y="638205"/>
            <a:ext cx="1571959" cy="114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079688" y="2840999"/>
            <a:ext cx="1496447" cy="1496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507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3548" y="348852"/>
            <a:ext cx="9601196" cy="1303867"/>
          </a:xfrm>
        </p:spPr>
        <p:txBody>
          <a:bodyPr/>
          <a:lstStyle/>
          <a:p>
            <a:r>
              <a:rPr lang="ru-RU" b="1" dirty="0" smtClean="0"/>
              <a:t>В России</a:t>
            </a:r>
            <a:endParaRPr lang="ru-RU" b="1" dirty="0"/>
          </a:p>
        </p:txBody>
      </p:sp>
      <p:pic>
        <p:nvPicPr>
          <p:cNvPr id="1026" name="Picture 2" descr="Картинки по запросу языки народы россии картинки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614845" y="3344779"/>
            <a:ext cx="5952088" cy="282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3731391809"/>
              </p:ext>
            </p:extLst>
          </p:nvPr>
        </p:nvGraphicFramePr>
        <p:xfrm>
          <a:off x="900156" y="640467"/>
          <a:ext cx="10274969" cy="3876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335697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9788" y="252242"/>
            <a:ext cx="8115525" cy="1134094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Анкета «Мой родной язык»</a:t>
            </a:r>
            <a:endParaRPr lang="ru-RU" sz="4400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08955" y="1526381"/>
            <a:ext cx="6172200" cy="4873625"/>
          </a:xfrm>
        </p:spPr>
        <p:txBody>
          <a:bodyPr/>
          <a:lstStyle/>
          <a:p>
            <a:pPr algn="r"/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39418" y="1526381"/>
            <a:ext cx="7116263" cy="3878175"/>
          </a:xfrm>
        </p:spPr>
        <p:txBody>
          <a:bodyPr>
            <a:no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Как </a:t>
            </a:r>
            <a:r>
              <a:rPr lang="ru-RU" sz="2400" dirty="0"/>
              <a:t>называется язык твоего </a:t>
            </a:r>
            <a:r>
              <a:rPr lang="ru-RU" sz="2400" dirty="0" smtClean="0"/>
              <a:t>народа?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Говорят </a:t>
            </a:r>
            <a:r>
              <a:rPr lang="ru-RU" sz="2400" dirty="0"/>
              <a:t>ли в твоей семье на родном языке?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/>
              <a:t>Говоришь ли ты на родном языке?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/>
              <a:t>Знаешь ли ты песни, пословицы, игры на родном языке?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/>
              <a:t>Читаешь ли ты книги на родном языке?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Знаком </a:t>
            </a:r>
            <a:r>
              <a:rPr lang="ru-RU" sz="2400" dirty="0"/>
              <a:t>ли ты с традициями своей национальной культуры (знаешь обычаи, праздники)?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ru-RU" sz="2400" dirty="0"/>
          </a:p>
          <a:p>
            <a:endParaRPr lang="ru-RU" sz="24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75208478"/>
              </p:ext>
            </p:extLst>
          </p:nvPr>
        </p:nvGraphicFramePr>
        <p:xfrm>
          <a:off x="8981919" y="3200401"/>
          <a:ext cx="2336582" cy="2840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Ученики, учителя и гости  МОУ СОШ № 2 п. Спиров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5313" y="819289"/>
            <a:ext cx="2389795" cy="249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7321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Результаты анкетирования учащихся МОУ СОШ № 2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2" y="2357097"/>
            <a:ext cx="4718304" cy="5762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Все родные языки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249450785"/>
              </p:ext>
            </p:extLst>
          </p:nvPr>
        </p:nvGraphicFramePr>
        <p:xfrm>
          <a:off x="878304" y="3004457"/>
          <a:ext cx="3705965" cy="1821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Объект 1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20355761"/>
              </p:ext>
            </p:extLst>
          </p:nvPr>
        </p:nvGraphicFramePr>
        <p:xfrm>
          <a:off x="4451684" y="2388948"/>
          <a:ext cx="6769874" cy="3565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6346736" y="5657812"/>
            <a:ext cx="4718304" cy="5700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672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800" b="0" kern="1200" cap="none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solidFill>
                  <a:schemeClr val="tx1"/>
                </a:solidFill>
              </a:rPr>
              <a:t>Нерусские родные языки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6565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73768" y="-287628"/>
            <a:ext cx="10735294" cy="1391544"/>
          </a:xfrm>
        </p:spPr>
        <p:txBody>
          <a:bodyPr/>
          <a:lstStyle/>
          <a:p>
            <a:endParaRPr lang="ru-RU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6404944"/>
              </p:ext>
            </p:extLst>
          </p:nvPr>
        </p:nvGraphicFramePr>
        <p:xfrm>
          <a:off x="505328" y="408144"/>
          <a:ext cx="11285621" cy="6135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5977">
                  <a:extLst>
                    <a:ext uri="{9D8B030D-6E8A-4147-A177-3AD203B41FA5}">
                      <a16:colId xmlns:a16="http://schemas.microsoft.com/office/drawing/2014/main" xmlns="" val="3937998787"/>
                    </a:ext>
                  </a:extLst>
                </a:gridCol>
                <a:gridCol w="794371">
                  <a:extLst>
                    <a:ext uri="{9D8B030D-6E8A-4147-A177-3AD203B41FA5}">
                      <a16:colId xmlns:a16="http://schemas.microsoft.com/office/drawing/2014/main" xmlns="" val="87159249"/>
                    </a:ext>
                  </a:extLst>
                </a:gridCol>
                <a:gridCol w="1665889">
                  <a:extLst>
                    <a:ext uri="{9D8B030D-6E8A-4147-A177-3AD203B41FA5}">
                      <a16:colId xmlns:a16="http://schemas.microsoft.com/office/drawing/2014/main" xmlns="" val="2499923946"/>
                    </a:ext>
                  </a:extLst>
                </a:gridCol>
                <a:gridCol w="1665889">
                  <a:extLst>
                    <a:ext uri="{9D8B030D-6E8A-4147-A177-3AD203B41FA5}">
                      <a16:colId xmlns:a16="http://schemas.microsoft.com/office/drawing/2014/main" xmlns="" val="378480300"/>
                    </a:ext>
                  </a:extLst>
                </a:gridCol>
                <a:gridCol w="1866146">
                  <a:extLst>
                    <a:ext uri="{9D8B030D-6E8A-4147-A177-3AD203B41FA5}">
                      <a16:colId xmlns:a16="http://schemas.microsoft.com/office/drawing/2014/main" xmlns="" val="2986868621"/>
                    </a:ext>
                  </a:extLst>
                </a:gridCol>
                <a:gridCol w="1667141">
                  <a:extLst>
                    <a:ext uri="{9D8B030D-6E8A-4147-A177-3AD203B41FA5}">
                      <a16:colId xmlns:a16="http://schemas.microsoft.com/office/drawing/2014/main" xmlns="" val="1366526779"/>
                    </a:ext>
                  </a:extLst>
                </a:gridCol>
                <a:gridCol w="2110208">
                  <a:extLst>
                    <a:ext uri="{9D8B030D-6E8A-4147-A177-3AD203B41FA5}">
                      <a16:colId xmlns:a16="http://schemas.microsoft.com/office/drawing/2014/main" xmlns="" val="3466382059"/>
                    </a:ext>
                  </a:extLst>
                </a:gridCol>
              </a:tblGrid>
              <a:tr h="14230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Языки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Всего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 моей семье говорят на родном языке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 говорю на родном языке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 знаю песни, пословицы, игры на родном языке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 читаю книги на родном языке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 знаком с традициями своей национальной культуры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3166138864"/>
                  </a:ext>
                </a:extLst>
              </a:tr>
              <a:tr h="365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русский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70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70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70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70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70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70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558727790"/>
                  </a:ext>
                </a:extLst>
              </a:tr>
              <a:tr h="492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чеченский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963615990"/>
                  </a:ext>
                </a:extLst>
              </a:tr>
              <a:tr h="492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карельский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2075425191"/>
                  </a:ext>
                </a:extLst>
              </a:tr>
              <a:tr h="4282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аварский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1314064516"/>
                  </a:ext>
                </a:extLst>
              </a:tr>
              <a:tr h="492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армянский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2690295143"/>
                  </a:ext>
                </a:extLst>
              </a:tr>
              <a:tr h="492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лезгинский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967827065"/>
                  </a:ext>
                </a:extLst>
              </a:tr>
              <a:tr h="4282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немецкий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368794273"/>
                  </a:ext>
                </a:extLst>
              </a:tr>
              <a:tr h="492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украинский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1419130632"/>
                  </a:ext>
                </a:extLst>
              </a:tr>
              <a:tr h="2453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урду 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497274274"/>
                  </a:ext>
                </a:extLst>
              </a:tr>
              <a:tr h="492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чувашский</a:t>
                      </a:r>
                      <a:endParaRPr lang="ru-RU" sz="2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533" marR="63533" marT="0" marB="0"/>
                </a:tc>
                <a:extLst>
                  <a:ext uri="{0D108BD9-81ED-4DB2-BD59-A6C34878D82A}">
                    <a16:rowId xmlns:a16="http://schemas.microsoft.com/office/drawing/2014/main" xmlns="" val="3646892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22310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55560" y="541239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Генетическая принадлежность наших родных языков</a:t>
            </a:r>
            <a:endParaRPr lang="ru-RU" b="1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356341158"/>
              </p:ext>
            </p:extLst>
          </p:nvPr>
        </p:nvGraphicFramePr>
        <p:xfrm>
          <a:off x="900249" y="986969"/>
          <a:ext cx="3058140" cy="4331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4169073279"/>
              </p:ext>
            </p:extLst>
          </p:nvPr>
        </p:nvGraphicFramePr>
        <p:xfrm>
          <a:off x="4354623" y="2194323"/>
          <a:ext cx="2891503" cy="3689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3023525786"/>
              </p:ext>
            </p:extLst>
          </p:nvPr>
        </p:nvGraphicFramePr>
        <p:xfrm>
          <a:off x="8822417" y="986969"/>
          <a:ext cx="2763994" cy="3347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xmlns="" val="1743141342"/>
              </p:ext>
            </p:extLst>
          </p:nvPr>
        </p:nvGraphicFramePr>
        <p:xfrm>
          <a:off x="7642360" y="2660511"/>
          <a:ext cx="2873240" cy="3826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  <p:extLst>
      <p:ext uri="{BB962C8B-B14F-4D97-AF65-F5344CB8AC3E}">
        <p14:creationId xmlns:p14="http://schemas.microsoft.com/office/powerpoint/2010/main" xmlns="" val="3069843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1453</TotalTime>
  <Words>558</Words>
  <Application>Microsoft Office PowerPoint</Application>
  <PresentationFormat>Произвольный</PresentationFormat>
  <Paragraphs>202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Натуральные материалы</vt:lpstr>
      <vt:lpstr>Родные языки  учащихся МОУ СОШ №2 </vt:lpstr>
      <vt:lpstr>Объект, предмет и цель работы</vt:lpstr>
      <vt:lpstr>Мои задачи:</vt:lpstr>
      <vt:lpstr>Родной язык</vt:lpstr>
      <vt:lpstr>В России</vt:lpstr>
      <vt:lpstr>Анкета «Мой родной язык»</vt:lpstr>
      <vt:lpstr>Результаты анкетирования учащихся МОУ СОШ № 2</vt:lpstr>
      <vt:lpstr>Слайд 8</vt:lpstr>
      <vt:lpstr>Генетическая принадлежность наших родных языков</vt:lpstr>
      <vt:lpstr>Численность говорящих на наших родных языках</vt:lpstr>
      <vt:lpstr>Типология наших родных языков</vt:lpstr>
      <vt:lpstr>Письменность наших родных языков</vt:lpstr>
      <vt:lpstr>2020 год : 200 лет карельской письменности</vt:lpstr>
      <vt:lpstr>Правовой статус наших родных языков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Родные языки  учащихся МОУ СОШ №2 </dc:title>
  <dc:creator>Дмитрий</dc:creator>
  <cp:lastModifiedBy>Галимович</cp:lastModifiedBy>
  <cp:revision>94</cp:revision>
  <dcterms:created xsi:type="dcterms:W3CDTF">2020-01-29T17:39:12Z</dcterms:created>
  <dcterms:modified xsi:type="dcterms:W3CDTF">2020-02-18T13:41:35Z</dcterms:modified>
</cp:coreProperties>
</file>