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1" r:id="rId4"/>
    <p:sldId id="260" r:id="rId5"/>
    <p:sldId id="262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dachnykaleydoskop.ru/wp-content/uploads/2013/01/russkaja-zim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85720" y="4643446"/>
            <a:ext cx="8501122" cy="1785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СНЕЖНЫЙ ХОРОВОД</a:t>
            </a:r>
            <a:endParaRPr lang="ru-RU" sz="36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beautiful_winter_tree_wallpaper_h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615394" cy="5286412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WQ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ЛЮТАЯ</a:t>
            </a:r>
            <a:r>
              <a:rPr lang="en-US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RGSZ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VL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en-US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FDN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ЗИМА</a:t>
            </a:r>
            <a:r>
              <a:rPr lang="en-US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</a:t>
            </a:r>
            <a:r>
              <a:rPr lang="en-US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UYRW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РДОРОГИО</a:t>
            </a:r>
            <a:r>
              <a:rPr lang="en-US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DF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ЗАМЕЛАМ</a:t>
            </a:r>
            <a:r>
              <a:rPr lang="en-US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vatars.mds.yandex.net/get-pdb/27625/73b8b800-b422-4f17-90d7-9bdea6b40451/s1200?webp=fals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256"/>
            <a:ext cx="8401080" cy="243998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F0"/>
                </a:solidFill>
                <a:latin typeface="Arial Black" pitchFamily="34" charset="0"/>
                <a:cs typeface="Times New Roman" pitchFamily="18" charset="0"/>
              </a:rPr>
              <a:t>ЛЮТАЯ ЗИМА ВСЕ ДОРОГИ ЗАМЕЛА</a:t>
            </a:r>
            <a:endParaRPr lang="ru-RU" sz="5400" dirty="0">
              <a:solidFill>
                <a:srgbClr val="00B0F0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14282" y="857232"/>
            <a:ext cx="8472518" cy="5857916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 снегом птицам трудно находить себе корм.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кормушку прилетели красногрудые снегири, серые воробышки, синички.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Пришла зима, выпало много снега.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Ребята смастерили кормушку.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Снегири клевали сушеные ягоды, воробьи-крошки хлеба, а желтогрудые синички-кусочки сала.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Они подвесили ее во дворе.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Когда птицы поклевали вкусного корма, они весело запели свои песни.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кормушку дети положили кусочки сала, хлебные крошки, сушёные ягоды.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286544"/>
          </a:xfrm>
        </p:spPr>
        <p:txBody>
          <a:bodyPr>
            <a:noAutofit/>
          </a:bodyPr>
          <a:lstStyle/>
          <a:p>
            <a:pPr lvl="0" algn="l">
              <a:lnSpc>
                <a:spcPct val="150000"/>
              </a:lnSpc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Пришла зима, выпало много снега.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Под снегом птицам трудно находить себе корм.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Ребята смастерили кормушку.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Они подвесили ее во дворе.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кормушку дети положили кусочки сала, хлебные крошки, сушёные ягоды.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 кормушку прилетели красногрудые снегири, серые воробышки, синички.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Снегири клевали сушеные ягоды, воробьи-крошки хлеба, а желтогрудые синички-кусочки сала.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Когда птицы поклевали вкусного корма, они весело запели свои песни.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54</Words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WQЛЮТАЯRGSZАVLЯ  FDNЗИМАVМJА ВСЕSСD  UYRWРДОРОГИОVSГQИ DFАLЗАМЕЛАМVЕZЛQА</vt:lpstr>
      <vt:lpstr>ЛЮТАЯ ЗИМА ВСЕ ДОРОГИ ЗАМЕЛА</vt:lpstr>
      <vt:lpstr>Под снегом птицам трудно находить себе корм.   На кормушку прилетели красногрудые снегири, серые воробышки, синички.   Пришла зима, выпало много снега.   Ребята смастерили кормушку.   Снегири клевали сушеные ягоды, воробьи-крошки хлеба, а желтогрудые синички-кусочки сала.   Они подвесили ее во дворе.   Когда птицы поклевали вкусного корма, они весело запели свои песни.   В кормушку дети положили кусочки сала, хлебные крошки, сушёные ягоды. </vt:lpstr>
      <vt:lpstr>Пришла зима, выпало много снега. Под снегом птицам трудно находить себе корм. Ребята смастерили кормушку. Они подвесили ее во дворе. В кормушку дети положили кусочки сала, хлебные крошки, сушёные ягоды. На кормушку прилетели красногрудые снегири, серые воробышки, синички. Снегири клевали сушеные ягоды, воробьи-крошки хлеба, а желтогрудые синички-кусочки сала. Когда птицы поклевали вкусного корма, они весело запели свои песни.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14</cp:revision>
  <dcterms:created xsi:type="dcterms:W3CDTF">2018-02-01T03:40:47Z</dcterms:created>
  <dcterms:modified xsi:type="dcterms:W3CDTF">2018-12-11T10:50:44Z</dcterms:modified>
</cp:coreProperties>
</file>