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3" r:id="rId5"/>
    <p:sldId id="267" r:id="rId6"/>
    <p:sldId id="276" r:id="rId7"/>
    <p:sldId id="273" r:id="rId8"/>
    <p:sldId id="268" r:id="rId9"/>
    <p:sldId id="278" r:id="rId10"/>
    <p:sldId id="269" r:id="rId11"/>
    <p:sldId id="277" r:id="rId12"/>
    <p:sldId id="270" r:id="rId13"/>
    <p:sldId id="274" r:id="rId14"/>
    <p:sldId id="258" r:id="rId15"/>
    <p:sldId id="266" r:id="rId16"/>
    <p:sldId id="271" r:id="rId17"/>
    <p:sldId id="275" r:id="rId18"/>
    <p:sldId id="25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3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1" autoAdjust="0"/>
    <p:restoredTop sz="94660"/>
  </p:normalViewPr>
  <p:slideViewPr>
    <p:cSldViewPr snapToGrid="0">
      <p:cViewPr varScale="1">
        <p:scale>
          <a:sx n="71" d="100"/>
          <a:sy n="71" d="100"/>
        </p:scale>
        <p:origin x="6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effectLst/>
        <a:sp3d/>
      </c:spPr>
    </c:floor>
    <c:sideWall>
      <c:thickness val="0"/>
      <c:spPr>
        <a:ln>
          <a:noFill/>
        </a:ln>
        <a:effectLst/>
        <a:sp3d/>
      </c:spPr>
    </c:sideWall>
    <c:backWall>
      <c:thickness val="0"/>
      <c:spPr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Нехватка времени для того, чтобы изучить всю предоставляемую информацию. 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1"/>
                <c:pt idx="0">
                  <c:v>Сентябрь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FF-4619-9CC9-1684177D5A8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Существует зависимость от гаджетов. 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1"/>
                <c:pt idx="0">
                  <c:v>Сентябрь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FF-4619-9CC9-1684177D5A8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Некомпетентность в вопросах подбора материала для своих детей.  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1"/>
                <c:pt idx="0">
                  <c:v>Сентябрь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FF-4619-9CC9-1684177D5A8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Бесконтрольный доступ детей к гаджетам вне стен ДОУ.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1"/>
                <c:pt idx="0">
                  <c:v>Сентябрь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7A-4A3B-A195-20F82AC3CC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9556480"/>
        <c:axId val="109558016"/>
        <c:axId val="0"/>
      </c:bar3DChart>
      <c:catAx>
        <c:axId val="10955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9558016"/>
        <c:crosses val="autoZero"/>
        <c:auto val="1"/>
        <c:lblAlgn val="ctr"/>
        <c:lblOffset val="100"/>
        <c:noMultiLvlLbl val="0"/>
      </c:catAx>
      <c:valAx>
        <c:axId val="10955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9556480"/>
        <c:crosses val="autoZero"/>
        <c:crossBetween val="between"/>
      </c:valAx>
      <c:spPr>
        <a:noFill/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Нехватка времени для того, чтобы изучить всю предоставляемую информацию. 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1"/>
                <c:pt idx="0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FF-4619-9CC9-1684177D5A8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Существует зависимость от гаджетов. 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1"/>
                <c:pt idx="0">
                  <c:v>Январь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FF-4619-9CC9-1684177D5A8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Некомпетентность в вопросах подбора материала для своих детей.  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1"/>
                <c:pt idx="0">
                  <c:v>Январь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FF-4619-9CC9-1684177D5A86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Бесконтрольный доступ детей к гаджетам вне стен ДОУ.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1"/>
                <c:pt idx="0">
                  <c:v>Январь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B1-4415-A1A5-176A3F9B59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0275968"/>
        <c:axId val="130421120"/>
        <c:axId val="0"/>
      </c:bar3DChart>
      <c:catAx>
        <c:axId val="130275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0421120"/>
        <c:crosses val="autoZero"/>
        <c:auto val="1"/>
        <c:lblAlgn val="ctr"/>
        <c:lblOffset val="100"/>
        <c:noMultiLvlLbl val="0"/>
      </c:catAx>
      <c:valAx>
        <c:axId val="130421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0275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 10">
            <a:extLst>
              <a:ext uri="{FF2B5EF4-FFF2-40B4-BE49-F238E27FC236}">
                <a16:creationId xmlns:a16="http://schemas.microsoft.com/office/drawing/2014/main" id="{602835A8-8213-408B-8EDC-A72F4FCC61E6}"/>
              </a:ext>
            </a:extLst>
          </p:cNvPr>
          <p:cNvSpPr/>
          <p:nvPr userDrawn="1"/>
        </p:nvSpPr>
        <p:spPr>
          <a:xfrm rot="10800000">
            <a:off x="181661" y="60960"/>
            <a:ext cx="7082057" cy="6918960"/>
          </a:xfrm>
          <a:custGeom>
            <a:avLst/>
            <a:gdLst>
              <a:gd name="connsiteX0" fmla="*/ 3291840 w 7604760"/>
              <a:gd name="connsiteY0" fmla="*/ 6888480 h 6918960"/>
              <a:gd name="connsiteX1" fmla="*/ 0 w 7604760"/>
              <a:gd name="connsiteY1" fmla="*/ 0 h 6918960"/>
              <a:gd name="connsiteX2" fmla="*/ 7589520 w 7604760"/>
              <a:gd name="connsiteY2" fmla="*/ 0 h 6918960"/>
              <a:gd name="connsiteX3" fmla="*/ 7604760 w 7604760"/>
              <a:gd name="connsiteY3" fmla="*/ 6918960 h 6918960"/>
              <a:gd name="connsiteX4" fmla="*/ 3291840 w 7604760"/>
              <a:gd name="connsiteY4" fmla="*/ 6888480 h 691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4760" h="6918960">
                <a:moveTo>
                  <a:pt x="3291840" y="6888480"/>
                </a:moveTo>
                <a:lnTo>
                  <a:pt x="0" y="0"/>
                </a:lnTo>
                <a:lnTo>
                  <a:pt x="7589520" y="0"/>
                </a:lnTo>
                <a:lnTo>
                  <a:pt x="7604760" y="6918960"/>
                </a:lnTo>
                <a:lnTo>
                  <a:pt x="3291840" y="6888480"/>
                </a:lnTo>
                <a:close/>
              </a:path>
            </a:pathLst>
          </a:custGeom>
          <a:solidFill>
            <a:srgbClr val="E9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B0408540-DEE2-44E0-B4A0-1EDEF9C268C5}"/>
              </a:ext>
            </a:extLst>
          </p:cNvPr>
          <p:cNvSpPr/>
          <p:nvPr userDrawn="1"/>
        </p:nvSpPr>
        <p:spPr>
          <a:xfrm rot="10800000">
            <a:off x="0" y="-68293"/>
            <a:ext cx="7101840" cy="6918960"/>
          </a:xfrm>
          <a:custGeom>
            <a:avLst/>
            <a:gdLst>
              <a:gd name="connsiteX0" fmla="*/ 3291840 w 7604760"/>
              <a:gd name="connsiteY0" fmla="*/ 6888480 h 6918960"/>
              <a:gd name="connsiteX1" fmla="*/ 0 w 7604760"/>
              <a:gd name="connsiteY1" fmla="*/ 0 h 6918960"/>
              <a:gd name="connsiteX2" fmla="*/ 7589520 w 7604760"/>
              <a:gd name="connsiteY2" fmla="*/ 0 h 6918960"/>
              <a:gd name="connsiteX3" fmla="*/ 7604760 w 7604760"/>
              <a:gd name="connsiteY3" fmla="*/ 6918960 h 6918960"/>
              <a:gd name="connsiteX4" fmla="*/ 3291840 w 7604760"/>
              <a:gd name="connsiteY4" fmla="*/ 6888480 h 691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4760" h="6918960">
                <a:moveTo>
                  <a:pt x="3291840" y="6888480"/>
                </a:moveTo>
                <a:lnTo>
                  <a:pt x="0" y="0"/>
                </a:lnTo>
                <a:lnTo>
                  <a:pt x="7589520" y="0"/>
                </a:lnTo>
                <a:lnTo>
                  <a:pt x="7604760" y="6918960"/>
                </a:lnTo>
                <a:lnTo>
                  <a:pt x="3291840" y="688848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41F44C-2DFA-4F63-8DEC-93DEBA35E6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07" y="2158922"/>
            <a:ext cx="5643013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347CC9-32A9-49AF-8330-C2F8CDD184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660" y="4597877"/>
            <a:ext cx="6234546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D2A1A3-DA54-45B3-9D3A-71FBEAADD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36C043-76D4-4AAD-A662-8DDE4118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73C1E8-63F0-47FA-83DB-E3448EA6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971203A-E8A7-43A0-A2DA-E17767C2A6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073379"/>
            <a:ext cx="7528560" cy="577728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53697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4A9522C-13D5-4C62-8C01-EA7C44A0C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A01AAE-4894-4D5C-AB21-78176607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83AD8DF-2104-4D0D-A228-2F3694E2E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18C2B68-68BC-420F-AD0C-BF0DDB131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152DC309-DB6B-45C1-8C0E-AABAC4B309F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920875"/>
            <a:ext cx="10515600" cy="100488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2161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4A9522C-13D5-4C62-8C01-EA7C44A0C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A01AAE-4894-4D5C-AB21-78176607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83AD8DF-2104-4D0D-A228-2F3694E2E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id="{23EF11E2-B7CB-4BBC-B945-0B8DE5931A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3185160"/>
            <a:ext cx="10515600" cy="2743041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18C2B68-68BC-420F-AD0C-BF0DDB131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152DC309-DB6B-45C1-8C0E-AABAC4B309F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920875"/>
            <a:ext cx="10515600" cy="1004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652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1DBE9-ED0E-4933-A403-DEAA8CBAD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CD8CEC-EE71-429C-AF0D-72F62F164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9FB94B1-E8E4-4813-823F-CB4F9D258C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D9C91C-68E4-4E0D-B00D-BEFD57EBF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96FF2D-6507-4867-A8DD-F13AF2CBE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D9F676F-2D70-48A5-B11C-CC18EDD6F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87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5544D-F33D-4C35-A3D2-41DCF4C1E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76A3B0-4882-484D-8DF5-ACFD69576A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F5DF2E-D59D-4E20-A0BC-DA8CA4357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568241-26E1-4578-BB9B-A271A98BF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DD13C6-400A-4E2A-8941-A199D54A3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E59A46-18F3-400C-A5E9-FA50068C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3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F1B89-3672-457B-9A70-4B17FA295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CBA5CBB-42C1-4EDB-B8F2-7353AC14DB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D8B1AD-C6C5-40DF-9F3D-FD4172DC6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83215D-BEAF-4778-94ED-D6BD1E1A3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61011C-E406-48C8-B05E-DBDA4ED1B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16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2753EC7-D877-47A6-A6D7-EA02A95BF1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09D301-DA19-404E-A7FA-EE662ECCC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8CC589-6585-4876-A44C-D03962108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36CB5C-2655-488F-85F5-A3B116E9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585F82-C380-4251-9155-7626D20CA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2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07117C-C22F-48BC-8CDF-8AE0BEB1A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770120" cy="1325563"/>
          </a:xfrm>
        </p:spPr>
        <p:txBody>
          <a:bodyPr/>
          <a:lstStyle>
            <a:lvl1pPr>
              <a:defRPr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813700-EC71-4535-A21E-7794D99B0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70120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12FA0E-4C5A-4B51-88A1-03D4C32DC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A9AF5A-1881-4FE9-BBFD-8383B696C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09088F-3AA3-4E17-AF0C-340C9167C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66F7C99C-298B-4670-BDC2-36621277BF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65926" y="365125"/>
            <a:ext cx="4770437" cy="599122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97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37C064-009B-4AC8-8126-15CDEDF92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0198AC2-43B1-466A-A8A6-77F7FF3D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AFBC65-B719-4992-B5D0-EF8A814E2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4197FE-0780-4EAE-9FD4-182925743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84954EC-5744-4B9D-83CB-B15137F0DA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89125"/>
            <a:ext cx="10515600" cy="42989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2584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37C064-009B-4AC8-8126-15CDEDF92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3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0198AC2-43B1-466A-A8A6-77F7FF3D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AFBC65-B719-4992-B5D0-EF8A814E2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4197FE-0780-4EAE-9FD4-182925743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851A9067-1364-47A0-885A-9FB73E7141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011363"/>
            <a:ext cx="10515600" cy="41910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7663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A3BD7-0B03-424C-92AC-B74985B75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0A513F-B8C6-4CE7-B066-0B7D43CFB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B2FDDC-DB4B-40E5-B064-FA17C787A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3EAFBA-F44E-4494-921D-3351AE6B8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737912-87CA-4726-A7C2-E42884E9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43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5DBD3-F94A-48D8-A933-EBEB1BE19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1AB2D0-2FEF-46D4-A832-395430922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4C3226-C416-418E-9F60-79D2785043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5FEF07-1527-4A7D-AD51-B8B2BCBB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8E1577-AD06-469F-9E49-2D6923567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65B2C3-641F-44AB-A4DB-9002DD806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255C6-960F-4D83-A6E8-C0F214084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EFA5F0-CEF6-431E-BA7B-1A518E16E6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F3BBA7-738F-46C1-A501-8B3EFA88AE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E9D3D89-1898-4385-8708-17DC97CDC2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3A3D96-EFF2-4CCC-A7FF-EBA0EA1AC0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BFE9E57-B0A1-43CF-A02F-DCABF2346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AA328E7-BD8A-4D38-B92F-2B37EEDDE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E6D8D05-D800-42FE-A1FD-F5EF1C3A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68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CEB81-9173-4FB1-A43B-F85EC299D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4E453E-55C0-4533-8144-8E7985884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73D1A7F-D8AA-42E2-9A51-19AF0D94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7FDE289-D4FF-4BB2-BD19-759F3579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06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4A9522C-13D5-4C62-8C01-EA7C44A0C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A01AAE-4894-4D5C-AB21-78176607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83AD8DF-2104-4D0D-A228-2F3694E2E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51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2B8B86-DF04-464E-84FE-2E0B59199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2F7D5C-0948-43AD-8733-A759C3D7F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61863F-EBDC-4045-B7D3-AA758139A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C3D6D-B350-427B-878A-4910362B1874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84BBA8-9486-44BD-89A4-67101782A2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095005-B742-4402-9811-75EF742C2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E1F80-F085-49A4-9DC6-2D6C7B75839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:a16="http://schemas.microsoft.com/office/drawing/2014/main" id="{A5B3381F-FAD7-45A5-AED6-2A10BC7A069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6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3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62" r:id="rId10"/>
    <p:sldLayoutId id="2147483661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C35DBD-06C8-422D-8C8F-22E06F9D2B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07" y="3213846"/>
            <a:ext cx="5643013" cy="133267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Использование </a:t>
            </a:r>
            <a:r>
              <a:rPr lang="en-US" sz="3600" dirty="0" smtClean="0">
                <a:solidFill>
                  <a:schemeClr val="tx1"/>
                </a:solidFill>
              </a:rPr>
              <a:t>QR</a:t>
            </a:r>
            <a:r>
              <a:rPr lang="ru-RU" sz="3600" dirty="0" smtClean="0">
                <a:solidFill>
                  <a:schemeClr val="tx1"/>
                </a:solidFill>
              </a:rPr>
              <a:t>-кодов в работе с родителями и в образовательном процессе с воспитанниками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CB86E514-9B92-43EC-AAC0-2612DD91F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1716" y="261649"/>
            <a:ext cx="10092789" cy="102926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Муниципальное казенное дошкольное образовательное учреждение «Детский сад «Чебурашка» муниципального образования «Ленский район» Республики Саха (Якутия)</a:t>
            </a:r>
            <a:endParaRPr lang="id-ID" sz="2000" b="1" dirty="0">
              <a:solidFill>
                <a:schemeClr val="tx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5141" y="510944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smtClean="0"/>
              <a:t>Абрамова И.А., воспитатель</a:t>
            </a:r>
          </a:p>
          <a:p>
            <a:r>
              <a:rPr lang="ru-RU" dirty="0" smtClean="0"/>
              <a:t>Молчанова И.А., воспитатель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3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1783" y="45720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92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0B8A3B89-F34C-4867-BE78-440F313FF3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sz="2800" b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consectetur adipiscing elit, sed do eiusmod tempor incididunt ut labore et dolore magna aliqua.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605118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6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0B8A3B89-F34C-4867-BE78-440F313FF3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sz="2800" b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consectetur adipiscing elit, sed do eiusmod tempor incididunt ut labore et dolore magna aliqua.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627017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1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0B8A3B89-F34C-4867-BE78-440F313FF3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sz="2800" b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consectetur adipiscing elit, sed do eiusmod tempor incididunt ut labore et dolore magna aliqua.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96389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1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06" y="0"/>
            <a:ext cx="11866880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52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9" y="963384"/>
            <a:ext cx="5982789" cy="4487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858" y="1237703"/>
            <a:ext cx="5617028" cy="421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5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" y="627018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9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AE452-5B9C-4780-A449-44717F7B2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Промежуточный мониторинг </a:t>
            </a:r>
            <a:endParaRPr lang="ru-RU" dirty="0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F1C4380C-E74C-4570-BD74-7A2B52D99F1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71395043"/>
              </p:ext>
            </p:extLst>
          </p:nvPr>
        </p:nvGraphicFramePr>
        <p:xfrm>
          <a:off x="1120588" y="1438836"/>
          <a:ext cx="10332000" cy="4884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85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23" y="298973"/>
            <a:ext cx="11095682" cy="62062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2640" y="1738151"/>
            <a:ext cx="8712642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Спасибо за внимание!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352" y="3974552"/>
            <a:ext cx="920576" cy="9205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9790" y="4010535"/>
            <a:ext cx="920576" cy="9266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5929" y="3974552"/>
            <a:ext cx="920576" cy="9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2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A11EA65-850A-48BF-BEC3-BDAAD0AA4699}"/>
              </a:ext>
            </a:extLst>
          </p:cNvPr>
          <p:cNvSpPr/>
          <p:nvPr/>
        </p:nvSpPr>
        <p:spPr>
          <a:xfrm>
            <a:off x="570225" y="365125"/>
            <a:ext cx="5471160" cy="61272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A50B518-9F5E-4240-B9CB-4B749934042D}"/>
              </a:ext>
            </a:extLst>
          </p:cNvPr>
          <p:cNvSpPr/>
          <p:nvPr/>
        </p:nvSpPr>
        <p:spPr>
          <a:xfrm>
            <a:off x="6583682" y="501650"/>
            <a:ext cx="4587874" cy="59912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4EEF992C-B0DA-4E51-937D-223EED25E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58906"/>
            <a:ext cx="4770120" cy="55180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воспитывающей информационно – образовательной среды ДОУ, обеспечивающей активизацию социальных, интеллектуальных интересов родителей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воспитанников в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0" lvl="0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и персональное образовательное пространство родителей с использованием QR – кода.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познавательную активность у воспитанников через знакомство с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QR-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кодами.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Воспитывать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</a:rPr>
              <a:t>интерес к познанию окружающей действительности с помощью новых современных технологий (QR – код).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Рисунок 13" descr="Изображение выглядит как человек, внутренний, рука&#10;&#10;Автоматически созданное описание">
            <a:extLst>
              <a:ext uri="{FF2B5EF4-FFF2-40B4-BE49-F238E27FC236}">
                <a16:creationId xmlns:a16="http://schemas.microsoft.com/office/drawing/2014/main" id="{958A259B-4935-4E3B-90D7-A183D4AFAC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634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229E3EB-A24E-4BB3-9F2D-18EF4838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Проблемы, выявленные у родителей наших воспитанников:</a:t>
            </a:r>
            <a:endParaRPr lang="ru-RU" dirty="0"/>
          </a:p>
        </p:txBody>
      </p:sp>
      <p:sp>
        <p:nvSpPr>
          <p:cNvPr id="8" name="Ромб 7">
            <a:extLst>
              <a:ext uri="{FF2B5EF4-FFF2-40B4-BE49-F238E27FC236}">
                <a16:creationId xmlns:a16="http://schemas.microsoft.com/office/drawing/2014/main" id="{B7DB069D-44C6-4830-806D-78B991C96EE0}"/>
              </a:ext>
            </a:extLst>
          </p:cNvPr>
          <p:cNvSpPr/>
          <p:nvPr/>
        </p:nvSpPr>
        <p:spPr>
          <a:xfrm>
            <a:off x="1645920" y="2057400"/>
            <a:ext cx="2087880" cy="2087880"/>
          </a:xfrm>
          <a:prstGeom prst="diamond">
            <a:avLst/>
          </a:prstGeom>
          <a:solidFill>
            <a:schemeClr val="accent4"/>
          </a:solidFill>
          <a:ln w="317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>
            <a:extLst>
              <a:ext uri="{FF2B5EF4-FFF2-40B4-BE49-F238E27FC236}">
                <a16:creationId xmlns:a16="http://schemas.microsoft.com/office/drawing/2014/main" id="{33CFEF15-7DD3-4E27-B369-1E0972A40556}"/>
              </a:ext>
            </a:extLst>
          </p:cNvPr>
          <p:cNvSpPr/>
          <p:nvPr/>
        </p:nvSpPr>
        <p:spPr>
          <a:xfrm>
            <a:off x="1645920" y="4145280"/>
            <a:ext cx="2087880" cy="2087880"/>
          </a:xfrm>
          <a:prstGeom prst="diamond">
            <a:avLst/>
          </a:prstGeom>
          <a:solidFill>
            <a:schemeClr val="accent3"/>
          </a:solidFill>
          <a:ln w="317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>
            <a:extLst>
              <a:ext uri="{FF2B5EF4-FFF2-40B4-BE49-F238E27FC236}">
                <a16:creationId xmlns:a16="http://schemas.microsoft.com/office/drawing/2014/main" id="{3D7A729F-6CB6-4F00-AFE7-D071D6A453DB}"/>
              </a:ext>
            </a:extLst>
          </p:cNvPr>
          <p:cNvSpPr/>
          <p:nvPr/>
        </p:nvSpPr>
        <p:spPr>
          <a:xfrm>
            <a:off x="601980" y="3101340"/>
            <a:ext cx="2087880" cy="2087880"/>
          </a:xfrm>
          <a:prstGeom prst="diamond">
            <a:avLst/>
          </a:prstGeom>
          <a:solidFill>
            <a:schemeClr val="accent5"/>
          </a:solidFill>
          <a:ln w="317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>
            <a:extLst>
              <a:ext uri="{FF2B5EF4-FFF2-40B4-BE49-F238E27FC236}">
                <a16:creationId xmlns:a16="http://schemas.microsoft.com/office/drawing/2014/main" id="{BF6A3EBA-34A0-408A-9E1A-55A2E8D4C4D9}"/>
              </a:ext>
            </a:extLst>
          </p:cNvPr>
          <p:cNvSpPr/>
          <p:nvPr/>
        </p:nvSpPr>
        <p:spPr>
          <a:xfrm>
            <a:off x="2689860" y="3101340"/>
            <a:ext cx="2087880" cy="2087880"/>
          </a:xfrm>
          <a:prstGeom prst="diamond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4995B7-D06D-4525-8F3E-3EF6A0239570}"/>
              </a:ext>
            </a:extLst>
          </p:cNvPr>
          <p:cNvSpPr txBox="1"/>
          <p:nvPr/>
        </p:nvSpPr>
        <p:spPr>
          <a:xfrm>
            <a:off x="6524798" y="1788876"/>
            <a:ext cx="46696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Нехватка времени для того, чтобы изучить всю предоставляемую информацию.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3B52FA-F224-4F75-81C3-06B7984F7977}"/>
              </a:ext>
            </a:extLst>
          </p:cNvPr>
          <p:cNvSpPr txBox="1"/>
          <p:nvPr/>
        </p:nvSpPr>
        <p:spPr>
          <a:xfrm>
            <a:off x="6524797" y="2936323"/>
            <a:ext cx="4669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Существует зависимость от гаджетов.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C4BF36-4F37-43EC-8B06-B8050478A487}"/>
              </a:ext>
            </a:extLst>
          </p:cNvPr>
          <p:cNvSpPr txBox="1"/>
          <p:nvPr/>
        </p:nvSpPr>
        <p:spPr>
          <a:xfrm>
            <a:off x="6524798" y="4146048"/>
            <a:ext cx="46696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Некомпетентность в вопросах подбора материала для своих детей. 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87F34F-79E9-4A27-BE1F-52CF0379CFA9}"/>
              </a:ext>
            </a:extLst>
          </p:cNvPr>
          <p:cNvSpPr txBox="1"/>
          <p:nvPr/>
        </p:nvSpPr>
        <p:spPr>
          <a:xfrm>
            <a:off x="6524797" y="5293495"/>
            <a:ext cx="46696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Бесконтрольный доступ детей к гаджетам вне стен ДОУ.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51C0E16-423F-4F5C-AD1F-F92A460C460C}"/>
              </a:ext>
            </a:extLst>
          </p:cNvPr>
          <p:cNvSpPr/>
          <p:nvPr/>
        </p:nvSpPr>
        <p:spPr>
          <a:xfrm>
            <a:off x="6167005" y="2183619"/>
            <a:ext cx="259772" cy="259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D7E7B88-A98E-4097-985F-32194BA57B77}"/>
              </a:ext>
            </a:extLst>
          </p:cNvPr>
          <p:cNvSpPr/>
          <p:nvPr/>
        </p:nvSpPr>
        <p:spPr>
          <a:xfrm>
            <a:off x="6167005" y="3325510"/>
            <a:ext cx="259772" cy="259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FBC3588E-9C3F-4D6F-B182-850838EAB3DC}"/>
              </a:ext>
            </a:extLst>
          </p:cNvPr>
          <p:cNvSpPr/>
          <p:nvPr/>
        </p:nvSpPr>
        <p:spPr>
          <a:xfrm>
            <a:off x="6167005" y="4477827"/>
            <a:ext cx="259772" cy="2597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EF2822A-7580-4D7B-AFE3-5CC6E0EF05E7}"/>
              </a:ext>
            </a:extLst>
          </p:cNvPr>
          <p:cNvSpPr/>
          <p:nvPr/>
        </p:nvSpPr>
        <p:spPr>
          <a:xfrm>
            <a:off x="6167005" y="5650979"/>
            <a:ext cx="259772" cy="25977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9AB9EB6-D85F-4ABD-A690-A5C68F1C2C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28195" y="4632602"/>
            <a:ext cx="923330" cy="92333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D83FB15-01AB-48A9-ADB1-6B15FBC4BF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28195" y="2639675"/>
            <a:ext cx="923330" cy="92333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BF2067BE-E99D-4354-948E-6BF13BCD468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07399" y="3647230"/>
            <a:ext cx="923330" cy="92333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85C0653C-A1CB-4713-91F1-9E8E3173164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370155" y="3647230"/>
            <a:ext cx="923330" cy="9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7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AE452-5B9C-4780-A449-44717F7B2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Начальный мониторинг</a:t>
            </a:r>
            <a:endParaRPr lang="ru-RU" dirty="0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F1C4380C-E74C-4570-BD74-7A2B52D99F1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71395043"/>
              </p:ext>
            </p:extLst>
          </p:nvPr>
        </p:nvGraphicFramePr>
        <p:xfrm>
          <a:off x="636495" y="1331259"/>
          <a:ext cx="10836000" cy="4844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406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71" y="645459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48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377" y="182563"/>
            <a:ext cx="8599715" cy="644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11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0B8A3B89-F34C-4867-BE78-440F313FF3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sz="2800" b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amet, consectetur adipiscing elit, sed do eiusmod tempor incididunt ut labore et dolore magna aliqua. 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40" y="613954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0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155" y="496389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4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274" y="535579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2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237</Words>
  <Application>Microsoft Office PowerPoint</Application>
  <PresentationFormat>Широкоэкранный</PresentationFormat>
  <Paragraphs>23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Open Sans Light</vt:lpstr>
      <vt:lpstr>Times New Roman</vt:lpstr>
      <vt:lpstr>Тема Office</vt:lpstr>
      <vt:lpstr>Использование QR-кодов в работе с родителями и в образовательном процессе с воспитанниками</vt:lpstr>
      <vt:lpstr>Презентация PowerPoint</vt:lpstr>
      <vt:lpstr>Проблемы, выявленные у родителей наших воспитанников:</vt:lpstr>
      <vt:lpstr>Начальный мониторинг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Промежуточный мониторинг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Irina</cp:lastModifiedBy>
  <cp:revision>37</cp:revision>
  <dcterms:created xsi:type="dcterms:W3CDTF">2021-11-30T17:36:27Z</dcterms:created>
  <dcterms:modified xsi:type="dcterms:W3CDTF">2022-05-01T10:25:38Z</dcterms:modified>
</cp:coreProperties>
</file>