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png" ContentType="image/pn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80" r:id="rId2"/>
    <p:sldId id="259" r:id="rId3"/>
    <p:sldId id="267" r:id="rId4"/>
    <p:sldId id="260" r:id="rId5"/>
    <p:sldId id="261" r:id="rId6"/>
    <p:sldId id="262" r:id="rId7"/>
    <p:sldId id="268" r:id="rId8"/>
    <p:sldId id="263" r:id="rId9"/>
    <p:sldId id="264" r:id="rId10"/>
    <p:sldId id="272" r:id="rId11"/>
    <p:sldId id="265" r:id="rId12"/>
    <p:sldId id="266" r:id="rId13"/>
    <p:sldId id="269" r:id="rId14"/>
    <p:sldId id="270" r:id="rId15"/>
    <p:sldId id="271" r:id="rId16"/>
    <p:sldId id="273" r:id="rId17"/>
    <p:sldId id="275" r:id="rId18"/>
    <p:sldId id="276" r:id="rId19"/>
    <p:sldId id="279" r:id="rId20"/>
  </p:sldIdLst>
  <p:sldSz cx="12192000" cy="6858000"/>
  <p:notesSz cx="6858000" cy="9144000"/>
  <p:custDataLst>
    <p:tags r:id="rId21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590" autoAdjust="0"/>
  </p:normalViewPr>
  <p:slideViewPr>
    <p:cSldViewPr>
      <p:cViewPr varScale="1">
        <p:scale>
          <a:sx n="79" d="100"/>
          <a:sy n="79" d="100"/>
        </p:scale>
        <p:origin x="749" y="115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9.xml" /><Relationship Id="rId11" Type="http://schemas.openxmlformats.org/officeDocument/2006/relationships/slide" Target="slides/slide10.xml" /><Relationship Id="rId12" Type="http://schemas.openxmlformats.org/officeDocument/2006/relationships/slide" Target="slides/slide11.xml" /><Relationship Id="rId13" Type="http://schemas.openxmlformats.org/officeDocument/2006/relationships/slide" Target="slides/slide12.xml" /><Relationship Id="rId14" Type="http://schemas.openxmlformats.org/officeDocument/2006/relationships/slide" Target="slides/slide13.xml" /><Relationship Id="rId15" Type="http://schemas.openxmlformats.org/officeDocument/2006/relationships/slide" Target="slides/slide14.xml" /><Relationship Id="rId16" Type="http://schemas.openxmlformats.org/officeDocument/2006/relationships/slide" Target="slides/slide15.xml" /><Relationship Id="rId17" Type="http://schemas.openxmlformats.org/officeDocument/2006/relationships/slide" Target="slides/slide16.xml" /><Relationship Id="rId18" Type="http://schemas.openxmlformats.org/officeDocument/2006/relationships/slide" Target="slides/slide17.xml" /><Relationship Id="rId19" Type="http://schemas.openxmlformats.org/officeDocument/2006/relationships/slide" Target="slides/slide18.xml" /><Relationship Id="rId2" Type="http://schemas.openxmlformats.org/officeDocument/2006/relationships/slide" Target="slides/slide1.xml" /><Relationship Id="rId20" Type="http://schemas.openxmlformats.org/officeDocument/2006/relationships/slide" Target="slides/slide19.xml" /><Relationship Id="rId21" Type="http://schemas.openxmlformats.org/officeDocument/2006/relationships/tags" Target="tags/tag1.xml" /><Relationship Id="rId22" Type="http://schemas.openxmlformats.org/officeDocument/2006/relationships/presProps" Target="presProps.xml" /><Relationship Id="rId23" Type="http://schemas.openxmlformats.org/officeDocument/2006/relationships/viewProps" Target="viewProps.xml" /><Relationship Id="rId24" Type="http://schemas.openxmlformats.org/officeDocument/2006/relationships/theme" Target="theme/theme1.xml" /><Relationship Id="rId25" Type="http://schemas.openxmlformats.org/officeDocument/2006/relationships/tableStyles" Target="tableStyles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3E369-F203-4E5D-9BF1-E3D3DC85F4C4}" type="datetimeFigureOut">
              <a:rPr lang="ru-RU" smtClean="0"/>
              <a:t>01.05.2022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E0A0D-3AFB-4D56-B57A-1557295C21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2312699"/>
      </p:ext>
    </p:extLst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3E369-F203-4E5D-9BF1-E3D3DC85F4C4}" type="datetimeFigureOut">
              <a:rPr lang="ru-RU" smtClean="0"/>
              <a:t>01.05.2022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E0A0D-3AFB-4D56-B57A-1557295C21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3420059"/>
      </p:ext>
    </p:extLst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3E369-F203-4E5D-9BF1-E3D3DC85F4C4}" type="datetimeFigureOut">
              <a:rPr lang="ru-RU" smtClean="0"/>
              <a:t>01.05.2022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E0A0D-3AFB-4D56-B57A-1557295C21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7488736"/>
      </p:ext>
    </p:extLst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3E369-F203-4E5D-9BF1-E3D3DC85F4C4}" type="datetimeFigureOut">
              <a:rPr lang="ru-RU" smtClean="0"/>
              <a:t>01.05.2022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E0A0D-3AFB-4D56-B57A-1557295C21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3317144"/>
      </p:ext>
    </p:extLst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3E369-F203-4E5D-9BF1-E3D3DC85F4C4}" type="datetimeFigureOut">
              <a:rPr lang="ru-RU" smtClean="0"/>
              <a:t>01.05.2022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E0A0D-3AFB-4D56-B57A-1557295C21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4111246"/>
      </p:ext>
    </p:extLst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3E369-F203-4E5D-9BF1-E3D3DC85F4C4}" type="datetimeFigureOut">
              <a:rPr lang="ru-RU" smtClean="0"/>
              <a:t>01.05.2022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E0A0D-3AFB-4D56-B57A-1557295C21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4597648"/>
      </p:ext>
    </p:extLst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3E369-F203-4E5D-9BF1-E3D3DC85F4C4}" type="datetimeFigureOut">
              <a:rPr lang="ru-RU" smtClean="0"/>
              <a:t>01.05.2022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E0A0D-3AFB-4D56-B57A-1557295C21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1866124"/>
      </p:ext>
    </p:extLst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3E369-F203-4E5D-9BF1-E3D3DC85F4C4}" type="datetimeFigureOut">
              <a:rPr lang="ru-RU" smtClean="0"/>
              <a:t>01.05.2022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E0A0D-3AFB-4D56-B57A-1557295C21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572799"/>
      </p:ext>
    </p:extLst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3E369-F203-4E5D-9BF1-E3D3DC85F4C4}" type="datetimeFigureOut">
              <a:rPr lang="ru-RU" smtClean="0"/>
              <a:t>01.05.2022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E0A0D-3AFB-4D56-B57A-1557295C21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6542054"/>
      </p:ext>
    </p:extLst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3E369-F203-4E5D-9BF1-E3D3DC85F4C4}" type="datetimeFigureOut">
              <a:rPr lang="ru-RU" smtClean="0"/>
              <a:t>01.05.2022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E0A0D-3AFB-4D56-B57A-1557295C21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8502782"/>
      </p:ext>
    </p:extLst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3E369-F203-4E5D-9BF1-E3D3DC85F4C4}" type="datetimeFigureOut">
              <a:rPr lang="ru-RU" smtClean="0"/>
              <a:t>01.05.2022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E0A0D-3AFB-4D56-B57A-1557295C21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2217395"/>
      </p:ext>
    </p:extLst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image" Target="../media/image1.jpeg" /><Relationship Id="rId13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1">
          <a:blip r:embed="rId12">
            <a:lum/>
          </a:blip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B3E369-F203-4E5D-9BF1-E3D3DC85F4C4}" type="datetimeFigureOut">
              <a:rPr lang="ru-RU" smtClean="0"/>
              <a:t>01.05.2022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9E0A0D-3AFB-4D56-B57A-1557295C21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69482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.png" /><Relationship Id="rId3" Type="http://schemas.openxmlformats.org/officeDocument/2006/relationships/image" Target="../media/image3.pn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4.png" /><Relationship Id="rId3" Type="http://schemas.openxmlformats.org/officeDocument/2006/relationships/image" Target="../media/image25.pn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6.png" /><Relationship Id="rId3" Type="http://schemas.openxmlformats.org/officeDocument/2006/relationships/image" Target="../media/image27.pn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8.png" /><Relationship Id="rId3" Type="http://schemas.openxmlformats.org/officeDocument/2006/relationships/image" Target="../media/image29.pn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0.png" /><Relationship Id="rId3" Type="http://schemas.openxmlformats.org/officeDocument/2006/relationships/image" Target="../media/image31.png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2.png" /><Relationship Id="rId3" Type="http://schemas.openxmlformats.org/officeDocument/2006/relationships/image" Target="../media/image33.png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4.png" /><Relationship Id="rId3" Type="http://schemas.openxmlformats.org/officeDocument/2006/relationships/image" Target="../media/image35.jpeg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6.png" /><Relationship Id="rId3" Type="http://schemas.openxmlformats.org/officeDocument/2006/relationships/image" Target="../media/image37.png" /></Relationships>
</file>

<file path=ppt/slides/_rels/slide1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8.png" /><Relationship Id="rId3" Type="http://schemas.openxmlformats.org/officeDocument/2006/relationships/image" Target="../media/image39.png" /><Relationship Id="rId4" Type="http://schemas.openxmlformats.org/officeDocument/2006/relationships/image" Target="../media/image40.png" /><Relationship Id="rId5" Type="http://schemas.openxmlformats.org/officeDocument/2006/relationships/image" Target="../media/image41.png" /></Relationships>
</file>

<file path=ppt/slides/_rels/slide1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42.png" /><Relationship Id="rId3" Type="http://schemas.openxmlformats.org/officeDocument/2006/relationships/image" Target="../media/image43.png" /><Relationship Id="rId4" Type="http://schemas.openxmlformats.org/officeDocument/2006/relationships/image" Target="../media/image44.png" /><Relationship Id="rId5" Type="http://schemas.openxmlformats.org/officeDocument/2006/relationships/image" Target="../media/image45.png" /></Relationships>
</file>

<file path=ppt/slides/_rels/slide1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46.pn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4.png" /><Relationship Id="rId3" Type="http://schemas.openxmlformats.org/officeDocument/2006/relationships/image" Target="../media/image5.pn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6.png" /><Relationship Id="rId3" Type="http://schemas.openxmlformats.org/officeDocument/2006/relationships/image" Target="../media/image7.pn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8.png" /><Relationship Id="rId3" Type="http://schemas.openxmlformats.org/officeDocument/2006/relationships/image" Target="../media/image9.png" /><Relationship Id="rId4" Type="http://schemas.openxmlformats.org/officeDocument/2006/relationships/image" Target="../media/image10.png" /><Relationship Id="rId5" Type="http://schemas.openxmlformats.org/officeDocument/2006/relationships/image" Target="../media/image11.pn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2.png" /><Relationship Id="rId3" Type="http://schemas.openxmlformats.org/officeDocument/2006/relationships/image" Target="../media/image13.png" /><Relationship Id="rId4" Type="http://schemas.openxmlformats.org/officeDocument/2006/relationships/image" Target="../media/image14.png" /><Relationship Id="rId5" Type="http://schemas.openxmlformats.org/officeDocument/2006/relationships/image" Target="../media/image15.pn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6.png" /><Relationship Id="rId3" Type="http://schemas.openxmlformats.org/officeDocument/2006/relationships/image" Target="../media/image17.pn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8.png" /><Relationship Id="rId3" Type="http://schemas.openxmlformats.org/officeDocument/2006/relationships/image" Target="../media/image19.pn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0.png" /><Relationship Id="rId3" Type="http://schemas.openxmlformats.org/officeDocument/2006/relationships/image" Target="../media/image21.pn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2.png" /><Relationship Id="rId3" Type="http://schemas.openxmlformats.org/officeDocument/2006/relationships/image" Target="../media/image23.pn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3" name="Заголовок 1"/>
          <p:cNvSpPr txBox="1"/>
          <p:nvPr/>
        </p:nvSpPr>
        <p:spPr>
          <a:xfrm>
            <a:off x="4763008" y="6021289"/>
            <a:ext cx="2750720" cy="391451"/>
          </a:xfrm>
          <a:prstGeom prst="rect">
            <a:avLst/>
          </a:prstGeom>
        </p:spPr>
        <p:txBody>
          <a:bodyPr vert="horz" lIns="68580" tIns="34290" rIns="68580" bIns="3429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800" b="1">
                <a:solidFill>
                  <a:srgbClr val="000099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город Воронеж</a:t>
            </a:r>
          </a:p>
        </p:txBody>
      </p:sp>
      <p:sp>
        <p:nvSpPr>
          <p:cNvPr id="10" name="Заголовок 1"/>
          <p:cNvSpPr txBox="1"/>
          <p:nvPr/>
        </p:nvSpPr>
        <p:spPr>
          <a:xfrm>
            <a:off x="9358234" y="5303529"/>
            <a:ext cx="2833766" cy="744794"/>
          </a:xfrm>
          <a:prstGeom prst="rect">
            <a:avLst/>
          </a:prstGeom>
          <a:noFill/>
        </p:spPr>
        <p:txBody>
          <a:bodyPr vert="horz" lIns="16275" tIns="8138" rIns="16275" bIns="8138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1800" b="1">
                <a:solidFill>
                  <a:srgbClr val="000099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Выполнила:</a:t>
            </a:r>
          </a:p>
          <a:p>
            <a:pPr algn="l"/>
            <a:r>
              <a:rPr lang="ru-RU" sz="1800">
                <a:solidFill>
                  <a:srgbClr val="000099"/>
                </a:solidFill>
                <a:latin typeface="Palatino Linotype" panose="02040502050505030304" pitchFamily="18" charset="0"/>
              </a:rPr>
              <a:t>педагог-психолог</a:t>
            </a:r>
          </a:p>
          <a:p>
            <a:pPr algn="l"/>
            <a:r>
              <a:rPr lang="ru-RU" sz="1800">
                <a:solidFill>
                  <a:srgbClr val="000099"/>
                </a:solidFill>
                <a:latin typeface="Palatino Linotype" panose="02040502050505030304" pitchFamily="18" charset="0"/>
              </a:rPr>
              <a:t>Неробеева Ю.А., ВКК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351584" y="391301"/>
            <a:ext cx="895022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>
                <a:solidFill>
                  <a:srgbClr val="000099"/>
                </a:solidFill>
                <a:latin typeface="Palatino Linotype" panose="02040502050505030304" pitchFamily="18" charset="0"/>
              </a:rPr>
              <a:t>МБДОУ «ЦРР – детский сад № 123»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2071435" y="2221985"/>
            <a:ext cx="782985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>
                <a:solidFill>
                  <a:srgbClr val="000099"/>
                </a:solidFill>
                <a:latin typeface="Palatino Linotype" panose="02040502050505030304" pitchFamily="18" charset="0"/>
              </a:rPr>
              <a:t>Тема: «Нейрогимнастика»</a:t>
            </a:r>
          </a:p>
          <a:p>
            <a:pPr algn="ctr"/>
            <a:r>
              <a:rPr lang="ru-RU" sz="4000" b="1">
                <a:solidFill>
                  <a:srgbClr val="000099"/>
                </a:solidFill>
                <a:latin typeface="Palatino Linotype" panose="02040502050505030304" pitchFamily="18" charset="0"/>
              </a:rPr>
              <a:t>(комплекс упражнений)</a:t>
            </a:r>
            <a:endParaRPr lang="ru-RU" sz="4000" b="1">
              <a:solidFill>
                <a:srgbClr val="000099"/>
              </a:solidFill>
              <a:latin typeface="Palatino Linotype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344" y="-43913"/>
            <a:ext cx="1879069" cy="161471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8072" y="1614072"/>
            <a:ext cx="3923928" cy="1915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1004220"/>
      </p:ext>
    </p:extLst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8194" name="Picture 2" descr="C:\Users\Angel\Desktop\картинки для работы\кинезиология\13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33533" y="1281686"/>
            <a:ext cx="3952533" cy="540965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Angel\Desktop\картинки для работы\кинезиология\1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27448" y="1281685"/>
            <a:ext cx="3949907" cy="540965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3215680" y="332656"/>
            <a:ext cx="549060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smtClean="0">
                <a:ln w="19050">
                  <a:noFill/>
                  <a:prstDash val="solid"/>
                </a:ln>
                <a:solidFill>
                  <a:srgbClr val="0000CC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Palatino Linotype" panose="02040502050505030304" pitchFamily="18" charset="0"/>
              </a:rPr>
              <a:t>«Живот - голова»</a:t>
            </a:r>
            <a:endParaRPr lang="ru-RU" sz="4800" b="1">
              <a:ln w="19050">
                <a:noFill/>
                <a:prstDash val="solid"/>
              </a:ln>
              <a:solidFill>
                <a:srgbClr val="0000CC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49930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/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6146" name="Picture 2" descr="C:\Users\Angel\Desktop\картинки для работы\кинезиология\11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9376" y="1268760"/>
            <a:ext cx="3960440" cy="528364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Angel\Desktop\картинки для работы\кинезиология\1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36160" y="1268760"/>
            <a:ext cx="4032448" cy="528364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007768" y="260648"/>
            <a:ext cx="404469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>
                <a:ln w="19050">
                  <a:noFill/>
                  <a:prstDash val="solid"/>
                </a:ln>
                <a:solidFill>
                  <a:srgbClr val="0000CC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Palatino Linotype" panose="02040502050505030304" pitchFamily="18" charset="0"/>
              </a:rPr>
              <a:t>«Смена рук»</a:t>
            </a:r>
            <a:endParaRPr lang="ru-RU" sz="4800" b="1">
              <a:ln w="19050">
                <a:noFill/>
                <a:prstDash val="solid"/>
              </a:ln>
              <a:solidFill>
                <a:srgbClr val="0000CC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45122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/>
</p:sld>
</file>

<file path=ppt/slides/slide1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7170" name="Picture 2" descr="C:\Users\Angel\Desktop\картинки для работы\кинезиология\19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23392" y="947628"/>
            <a:ext cx="4176464" cy="565062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Angel\Desktop\картинки для работы\кинезиология\2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176120" y="978342"/>
            <a:ext cx="4163000" cy="561990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359696" y="116632"/>
            <a:ext cx="559159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>
                <a:ln w="19050">
                  <a:noFill/>
                  <a:prstDash val="solid"/>
                </a:ln>
                <a:solidFill>
                  <a:srgbClr val="0000CC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Palatino Linotype" panose="02040502050505030304" pitchFamily="18" charset="0"/>
              </a:rPr>
              <a:t>«Разные фигуры»</a:t>
            </a:r>
            <a:endParaRPr lang="ru-RU" sz="4800" b="1">
              <a:ln w="19050">
                <a:noFill/>
                <a:prstDash val="solid"/>
              </a:ln>
              <a:solidFill>
                <a:srgbClr val="0000CC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0800918"/>
      </p:ext>
    </p:extLst>
  </p:cSld>
  <p:clrMapOvr>
    <a:masterClrMapping/>
  </p:clrMapOvr>
  <p:transition spd="slow">
    <p:wipe/>
  </p:transition>
  <p:timing/>
</p:sld>
</file>

<file path=ppt/slides/slide1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9218" name="Picture 2" descr="C:\Users\Angel\Desktop\картинки для работы\кинезиология\25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315211" y="1070768"/>
            <a:ext cx="3960440" cy="487851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Angel\Desktop\картинки для работы\кинезиология\2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55440" y="1065789"/>
            <a:ext cx="3960440" cy="497424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3935760" y="116632"/>
            <a:ext cx="3379451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smtClean="0">
                <a:ln w="19050">
                  <a:noFill/>
                  <a:prstDash val="solid"/>
                </a:ln>
                <a:solidFill>
                  <a:srgbClr val="0000CC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Palatino Linotype" panose="02040502050505030304" pitchFamily="18" charset="0"/>
              </a:rPr>
              <a:t>«Ухо -нос»</a:t>
            </a:r>
            <a:endParaRPr lang="ru-RU" sz="4800" b="1">
              <a:ln w="19050">
                <a:noFill/>
                <a:prstDash val="solid"/>
              </a:ln>
              <a:solidFill>
                <a:srgbClr val="0000CC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43448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/>
</p:sld>
</file>

<file path=ppt/slides/slide1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0244" name="Picture 4" descr="C:\Users\Angel\Desktop\картинки для работы\кинезиология\27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9376" y="1144271"/>
            <a:ext cx="4176464" cy="530906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 descr="C:\Users\Angel\Desktop\волш кнопки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032104" y="1216279"/>
            <a:ext cx="4114831" cy="523705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783632" y="188640"/>
            <a:ext cx="6934912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>
                <a:ln w="19050">
                  <a:noFill/>
                  <a:prstDash val="solid"/>
                </a:ln>
                <a:solidFill>
                  <a:srgbClr val="0000CC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Palatino Linotype" panose="02040502050505030304" pitchFamily="18" charset="0"/>
              </a:rPr>
              <a:t>«Волшебные кнопки»</a:t>
            </a:r>
            <a:endParaRPr lang="ru-RU" sz="4800" b="1">
              <a:ln w="19050">
                <a:noFill/>
                <a:prstDash val="solid"/>
              </a:ln>
              <a:solidFill>
                <a:srgbClr val="0000CC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38123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/>
</p:sld>
</file>

<file path=ppt/slides/slide1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1266" name="Picture 2" descr="C:\Users\Angel\Desktop\картинки для работы\замок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95400" y="1124744"/>
            <a:ext cx="4297687" cy="53167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6" name="Прямоугольник 5"/>
          <p:cNvSpPr/>
          <p:nvPr/>
        </p:nvSpPr>
        <p:spPr>
          <a:xfrm>
            <a:off x="3215680" y="116632"/>
            <a:ext cx="5008102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smtClean="0">
                <a:ln w="19050">
                  <a:noFill/>
                  <a:prstDash val="solid"/>
                </a:ln>
                <a:solidFill>
                  <a:srgbClr val="0000CC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Palatino Linotype" panose="02040502050505030304" pitchFamily="18" charset="0"/>
              </a:rPr>
              <a:t>«Замок - замок»</a:t>
            </a:r>
            <a:endParaRPr lang="ru-RU" sz="4800" b="1">
              <a:ln w="19050">
                <a:noFill/>
                <a:prstDash val="solid"/>
              </a:ln>
              <a:solidFill>
                <a:srgbClr val="0000CC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Palatino Linotype" panose="02040502050505030304" pitchFamily="18" charset="0"/>
            </a:endParaRPr>
          </a:p>
        </p:txBody>
      </p:sp>
      <p:pic>
        <p:nvPicPr>
          <p:cNvPr id="1026" name="Picture 2" descr="https://ds05.infourok.ru/uploads/ex/0baa/00144371-778d273b/hello_html_16719b8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6" b="3510"/>
          <a:stretch>
            <a:fillRect/>
          </a:stretch>
        </p:blipFill>
        <p:spPr bwMode="auto">
          <a:xfrm>
            <a:off x="7248128" y="1124744"/>
            <a:ext cx="4333361" cy="5316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85320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/>
</p:sld>
</file>

<file path=ppt/slides/slide1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2290" name="Picture 2" descr="C:\Users\Angel\Desktop\картинки для работы\кинезиология\37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752184" y="1268760"/>
            <a:ext cx="3384376" cy="5349472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C:\Users\Angel\Desktop\картинки для работы\кинезиология\38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27448" y="1196752"/>
            <a:ext cx="3261717" cy="5348406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863752" y="188640"/>
            <a:ext cx="3796232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>
                <a:ln w="19050">
                  <a:noFill/>
                  <a:prstDash val="solid"/>
                </a:ln>
                <a:solidFill>
                  <a:srgbClr val="0000CC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Palatino Linotype" panose="02040502050505030304" pitchFamily="18" charset="0"/>
              </a:rPr>
              <a:t>«</a:t>
            </a:r>
            <a:r>
              <a:rPr lang="ru-RU" sz="4800" b="1" smtClean="0">
                <a:ln w="19050">
                  <a:noFill/>
                  <a:prstDash val="solid"/>
                </a:ln>
                <a:solidFill>
                  <a:srgbClr val="0000CC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Palatino Linotype" panose="02040502050505030304" pitchFamily="18" charset="0"/>
              </a:rPr>
              <a:t>Стульчик»</a:t>
            </a:r>
            <a:endParaRPr lang="ru-RU" sz="4800" b="1">
              <a:ln w="19050">
                <a:noFill/>
                <a:prstDash val="solid"/>
              </a:ln>
              <a:solidFill>
                <a:srgbClr val="0000CC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46834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/>
</p:sld>
</file>

<file path=ppt/slides/slide1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3318" name="Picture 6" descr="C:\Users\Angel\Desktop\картинки для работы\кинезиология\3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56040" y="2930274"/>
            <a:ext cx="2576374" cy="35641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4" name="Picture 2" descr="C:\Users\Angel\Desktop\картинки для работы\кинезиология\41.pn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6240" y="1052736"/>
            <a:ext cx="2448272" cy="34731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5" name="Picture 3" descr="C:\Users\Angel\Desktop\картинки для работы\кинезиология\42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871167" y="1041942"/>
            <a:ext cx="2448272" cy="34563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C:\Users\Angel\Desktop\картинки для работы\кинезиология\35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336360" y="2924944"/>
            <a:ext cx="2392263" cy="35641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5015880" y="210945"/>
            <a:ext cx="7037504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smtClean="0">
                <a:ln w="19050">
                  <a:noFill/>
                  <a:prstDash val="solid"/>
                </a:ln>
                <a:solidFill>
                  <a:srgbClr val="0000CC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Palatino Linotype" panose="02040502050505030304" pitchFamily="18" charset="0"/>
              </a:rPr>
              <a:t>«Перекрестные шаги»</a:t>
            </a:r>
            <a:endParaRPr lang="ru-RU" sz="4800" b="1">
              <a:ln w="19050">
                <a:noFill/>
                <a:prstDash val="solid"/>
              </a:ln>
              <a:solidFill>
                <a:srgbClr val="0000CC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14976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/>
</p:sld>
</file>

<file path=ppt/slides/slide1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026" name="Picture 2" descr="C:\Users\Angel\Desktop\картинки для работы\кинезиология\45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3352" y="332656"/>
            <a:ext cx="2249404" cy="357342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Angel\Desktop\картинки для работы\кинезиология\4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988000" y="350695"/>
            <a:ext cx="2063876" cy="357342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Angel\Desktop\картинки для работы\кинезиология\43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16080" y="2924943"/>
            <a:ext cx="2342125" cy="374441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Angel\Desktop\картинки для работы\кинезиология\44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480376" y="2924944"/>
            <a:ext cx="2481056" cy="374441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5527120" y="1124744"/>
            <a:ext cx="628409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smtClean="0">
                <a:ln w="19050">
                  <a:noFill/>
                  <a:prstDash val="solid"/>
                </a:ln>
                <a:solidFill>
                  <a:srgbClr val="0000CC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Palatino Linotype" panose="02040502050505030304" pitchFamily="18" charset="0"/>
              </a:rPr>
              <a:t>«Разные движения»</a:t>
            </a:r>
            <a:endParaRPr lang="ru-RU" sz="4800" b="1">
              <a:ln w="19050">
                <a:noFill/>
                <a:prstDash val="solid"/>
              </a:ln>
              <a:solidFill>
                <a:srgbClr val="0000CC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38107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/>
</p:sld>
</file>

<file path=ppt/slides/slide1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mtClean="0"/>
              <a:t> </a:t>
            </a:r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70687" y="1600201"/>
            <a:ext cx="8850625" cy="497405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2427936" y="260648"/>
            <a:ext cx="7715574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smtClean="0">
                <a:ln w="19050">
                  <a:noFill/>
                  <a:prstDash val="solid"/>
                </a:ln>
                <a:solidFill>
                  <a:srgbClr val="0000CC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Palatino Linotype" panose="02040502050505030304" pitchFamily="18" charset="0"/>
              </a:rPr>
              <a:t>Благодарю за внимание!</a:t>
            </a:r>
            <a:endParaRPr lang="ru-RU" sz="4800" b="1">
              <a:ln w="19050">
                <a:noFill/>
                <a:prstDash val="solid"/>
              </a:ln>
              <a:solidFill>
                <a:srgbClr val="0000CC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4851752"/>
      </p:ext>
    </p:extLst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098" name="Picture 2" descr="C:\Users\Angel\Desktop\картинки для работы\кинезиология\21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1504" y="2116707"/>
            <a:ext cx="4248472" cy="444061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Angel\Desktop\картинки для работы\кинезиология\2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23992" y="2101669"/>
            <a:ext cx="4410992" cy="447586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631504" y="427312"/>
            <a:ext cx="8928992" cy="1446550"/>
          </a:xfrm>
          <a:prstGeom prst="rect">
            <a:avLst/>
          </a:prstGeom>
          <a:noFill/>
        </p:spPr>
        <p:txBody>
          <a:bodyPr wrap="square" lIns="91440" tIns="45720" rIns="91440" bIns="45720" numCol="1">
            <a:spAutoFit/>
          </a:bodyPr>
          <a:lstStyle/>
          <a:p>
            <a:pPr algn="ctr"/>
            <a:r>
              <a:rPr lang="ru-RU" sz="4400" b="1" cap="all">
                <a:ln w="9000" cmpd="sng">
                  <a:noFill/>
                  <a:prstDash val="solid"/>
                </a:ln>
                <a:solidFill>
                  <a:srgbClr val="0000CC"/>
                </a:solidFill>
                <a:latin typeface="Palatino Linotype" panose="02040502050505030304" pitchFamily="18" charset="0"/>
              </a:rPr>
              <a:t>«Пальцы Вместе –</a:t>
            </a:r>
          </a:p>
          <a:p>
            <a:pPr algn="ctr"/>
            <a:r>
              <a:rPr lang="ru-RU" sz="4400" b="1" cap="all">
                <a:ln w="9000" cmpd="sng">
                  <a:noFill/>
                  <a:prstDash val="solid"/>
                </a:ln>
                <a:solidFill>
                  <a:srgbClr val="0000CC"/>
                </a:solidFill>
                <a:latin typeface="Palatino Linotype" panose="02040502050505030304" pitchFamily="18" charset="0"/>
              </a:rPr>
              <a:t>Пальцы врозь»</a:t>
            </a:r>
            <a:endParaRPr lang="ru-RU" sz="4400" b="1" cap="all">
              <a:ln w="9000" cmpd="sng">
                <a:noFill/>
                <a:prstDash val="solid"/>
              </a:ln>
              <a:solidFill>
                <a:srgbClr val="0000CC"/>
              </a:solidFill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4335085"/>
      </p:ext>
    </p:extLst>
  </p:cSld>
  <p:clrMapOvr>
    <a:masterClrMapping/>
  </p:clrMapOvr>
  <p:transition spd="slow">
    <p:pull/>
  </p:transition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5" name="Picture 3" descr="C:\Users\Angel\Desktop\картинки для работы\кинезиология\7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47528" y="332656"/>
            <a:ext cx="4098719" cy="460851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Angel\Desktop\картинки для работы\кинезиология\8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58304" y="332657"/>
            <a:ext cx="4186168" cy="464435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490687" y="5313982"/>
            <a:ext cx="721062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>
                <a:ln w="19050">
                  <a:noFill/>
                  <a:prstDash val="solid"/>
                </a:ln>
                <a:solidFill>
                  <a:srgbClr val="0000CC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Palatino Linotype" panose="02040502050505030304" pitchFamily="18" charset="0"/>
              </a:rPr>
              <a:t>«Крест-накрест»</a:t>
            </a:r>
            <a:endParaRPr lang="ru-RU" sz="6600" b="1">
              <a:ln w="19050">
                <a:noFill/>
                <a:prstDash val="solid"/>
              </a:ln>
              <a:solidFill>
                <a:srgbClr val="0000CC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28496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7" name="Picture 2" descr="C:\Users\Angel\Desktop\картинки для работы\кинезиология\2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5360" y="188641"/>
            <a:ext cx="2808312" cy="302433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C:\Users\Angel\Desktop\картинки для работы\кинезиология\2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647728" y="188642"/>
            <a:ext cx="2664296" cy="302433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7" name="Picture 7" descr="C:\Users\Angel\Desktop\картинки для работы\кинезиология\5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976320" y="3429000"/>
            <a:ext cx="2797672" cy="3155995"/>
          </a:xfrm>
          <a:prstGeom prst="rect">
            <a:avLst/>
          </a:prstGeom>
          <a:ln w="190500" cap="sq">
            <a:solidFill>
              <a:srgbClr val="FFC00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C:\Users\Angel\Desktop\картинки для работы\кинезиология\6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591944" y="3434447"/>
            <a:ext cx="2759788" cy="3155995"/>
          </a:xfrm>
          <a:prstGeom prst="rect">
            <a:avLst/>
          </a:prstGeom>
          <a:ln w="190500" cap="sq">
            <a:solidFill>
              <a:srgbClr val="FFC00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6546532" y="836712"/>
            <a:ext cx="5301451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>
                <a:ln w="19050">
                  <a:noFill/>
                  <a:prstDash val="solid"/>
                </a:ln>
                <a:solidFill>
                  <a:srgbClr val="0000CC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Palatino Linotype" panose="02040502050505030304" pitchFamily="18" charset="0"/>
              </a:rPr>
              <a:t>«Крест-накрест»</a:t>
            </a:r>
            <a:endParaRPr lang="ru-RU" sz="4800" b="1">
              <a:ln w="19050">
                <a:noFill/>
                <a:prstDash val="solid"/>
              </a:ln>
              <a:solidFill>
                <a:srgbClr val="0000CC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58374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6146" name="Picture 2" descr="C:\Users\Angel\Desktop\картинки для работы\кинезиология\15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71386" y="332656"/>
            <a:ext cx="2334106" cy="2952328"/>
          </a:xfrm>
          <a:prstGeom prst="rect">
            <a:avLst/>
          </a:prstGeom>
          <a:ln w="190500" cap="sq">
            <a:solidFill>
              <a:srgbClr val="92D05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Angel\Desktop\картинки для работы\кинезиология\1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71386" y="3557958"/>
            <a:ext cx="2232248" cy="2961610"/>
          </a:xfrm>
          <a:prstGeom prst="rect">
            <a:avLst/>
          </a:prstGeom>
          <a:ln w="190500" cap="sq">
            <a:solidFill>
              <a:srgbClr val="92D05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Angel\Desktop\картинки для работы\кинезиология\33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832304" y="332656"/>
            <a:ext cx="2354783" cy="3096344"/>
          </a:xfrm>
          <a:prstGeom prst="rect">
            <a:avLst/>
          </a:prstGeom>
          <a:ln w="190500" cap="sq">
            <a:solidFill>
              <a:srgbClr val="FFC00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C:\Users\Angel\Desktop\картинки для работы\кинезиология\34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832304" y="3645024"/>
            <a:ext cx="2279743" cy="3096344"/>
          </a:xfrm>
          <a:prstGeom prst="rect">
            <a:avLst/>
          </a:prstGeom>
          <a:ln w="190500" cap="sq">
            <a:solidFill>
              <a:srgbClr val="FFC00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4228924" y="476672"/>
            <a:ext cx="3781805" cy="526297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smtClean="0">
                <a:ln w="19050">
                  <a:noFill/>
                  <a:prstDash val="solid"/>
                </a:ln>
                <a:solidFill>
                  <a:srgbClr val="0000CC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Palatino Linotype" panose="02040502050505030304" pitchFamily="18" charset="0"/>
              </a:rPr>
              <a:t>«Фонарики</a:t>
            </a:r>
            <a:endParaRPr lang="ru-RU" sz="4800" b="1">
              <a:ln w="19050">
                <a:noFill/>
                <a:prstDash val="solid"/>
              </a:ln>
              <a:solidFill>
                <a:srgbClr val="0000CC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Palatino Linotype" panose="02040502050505030304" pitchFamily="18" charset="0"/>
            </a:endParaRPr>
          </a:p>
          <a:p>
            <a:pPr algn="ctr"/>
            <a:endParaRPr lang="ru-RU" sz="4800" b="1">
              <a:ln w="19050">
                <a:noFill/>
                <a:prstDash val="solid"/>
              </a:ln>
              <a:solidFill>
                <a:srgbClr val="0000CC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Palatino Linotype" panose="02040502050505030304" pitchFamily="18" charset="0"/>
            </a:endParaRPr>
          </a:p>
          <a:p>
            <a:pPr algn="ctr"/>
            <a:r>
              <a:rPr lang="ru-RU" sz="4800" b="1">
                <a:ln w="19050">
                  <a:noFill/>
                  <a:prstDash val="solid"/>
                </a:ln>
                <a:solidFill>
                  <a:srgbClr val="0000CC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Palatino Linotype" panose="02040502050505030304" pitchFamily="18" charset="0"/>
              </a:rPr>
              <a:t>зажглись – </a:t>
            </a:r>
          </a:p>
          <a:p>
            <a:pPr algn="ctr"/>
            <a:endParaRPr lang="ru-RU" sz="4800" b="1">
              <a:ln w="19050">
                <a:noFill/>
                <a:prstDash val="solid"/>
              </a:ln>
              <a:solidFill>
                <a:srgbClr val="0000CC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Palatino Linotype" panose="02040502050505030304" pitchFamily="18" charset="0"/>
            </a:endParaRPr>
          </a:p>
          <a:p>
            <a:pPr algn="ctr"/>
            <a:r>
              <a:rPr lang="ru-RU" sz="4800" b="1">
                <a:ln w="19050">
                  <a:noFill/>
                  <a:prstDash val="solid"/>
                </a:ln>
                <a:solidFill>
                  <a:srgbClr val="0000CC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Palatino Linotype" panose="02040502050505030304" pitchFamily="18" charset="0"/>
              </a:rPr>
              <a:t>фонарики</a:t>
            </a:r>
          </a:p>
          <a:p>
            <a:pPr algn="ctr"/>
            <a:endParaRPr lang="ru-RU" sz="4800" b="1">
              <a:ln w="19050">
                <a:noFill/>
                <a:prstDash val="solid"/>
              </a:ln>
              <a:solidFill>
                <a:srgbClr val="0000CC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Palatino Linotype" panose="02040502050505030304" pitchFamily="18" charset="0"/>
            </a:endParaRPr>
          </a:p>
          <a:p>
            <a:pPr algn="ctr"/>
            <a:r>
              <a:rPr lang="ru-RU" sz="4800" b="1">
                <a:ln w="19050">
                  <a:noFill/>
                  <a:prstDash val="solid"/>
                </a:ln>
                <a:solidFill>
                  <a:srgbClr val="0000CC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Palatino Linotype" panose="02040502050505030304" pitchFamily="18" charset="0"/>
              </a:rPr>
              <a:t>погасли»</a:t>
            </a:r>
            <a:endParaRPr lang="ru-RU" sz="4800" b="1">
              <a:ln w="19050">
                <a:noFill/>
                <a:prstDash val="solid"/>
              </a:ln>
              <a:solidFill>
                <a:srgbClr val="0000CC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42979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026" name="Picture 2" descr="C:\Users\Angel\Desktop\картинки для работы\кинезиология\29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23392" y="1340768"/>
            <a:ext cx="4271448" cy="474130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Angel\Desktop\картинки для работы\кинезиология\3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320136" y="1374282"/>
            <a:ext cx="4230761" cy="473234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639616" y="404664"/>
            <a:ext cx="60960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4400" b="1">
                <a:ln w="0"/>
                <a:solidFill>
                  <a:srgbClr val="0000CC"/>
                </a:solidFill>
                <a:latin typeface="Palatino Linotype" panose="02040502050505030304" pitchFamily="18" charset="0"/>
              </a:rPr>
              <a:t>«</a:t>
            </a:r>
            <a:r>
              <a:rPr lang="ru-RU" sz="4400" b="1" smtClean="0">
                <a:ln w="0"/>
                <a:solidFill>
                  <a:srgbClr val="0000CC"/>
                </a:solidFill>
                <a:latin typeface="Palatino Linotype" panose="02040502050505030304" pitchFamily="18" charset="0"/>
              </a:rPr>
              <a:t>Прямоугольники»</a:t>
            </a:r>
            <a:endParaRPr lang="ru-RU" sz="4400" b="1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89668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5122" name="Picture 2" descr="C:\Users\Angel\Desktop\лезгинка 1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9376" y="260648"/>
            <a:ext cx="4248743" cy="35283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Angel\Desktop\лезгинка 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87888" y="2852936"/>
            <a:ext cx="4248150" cy="35932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7464152" y="548680"/>
            <a:ext cx="3635931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>
                <a:ln w="19050">
                  <a:noFill/>
                  <a:prstDash val="solid"/>
                </a:ln>
                <a:solidFill>
                  <a:srgbClr val="0000CC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Palatino Linotype" panose="02040502050505030304" pitchFamily="18" charset="0"/>
              </a:rPr>
              <a:t>«Лезгинка»</a:t>
            </a:r>
            <a:endParaRPr lang="ru-RU" sz="4800" b="1">
              <a:ln w="19050">
                <a:noFill/>
                <a:prstDash val="solid"/>
              </a:ln>
              <a:solidFill>
                <a:srgbClr val="0000CC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24664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050" name="Picture 2" descr="C:\Users\Angel\Desktop\картинки для работы\кинезиология\39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51384" y="1556792"/>
            <a:ext cx="3744416" cy="489654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Angel\Desktop\картинки для работы\кинезиология\4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184232" y="1556792"/>
            <a:ext cx="3809920" cy="487230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3719736" y="260648"/>
            <a:ext cx="487665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smtClean="0">
                <a:ln w="19050">
                  <a:noFill/>
                  <a:prstDash val="solid"/>
                </a:ln>
                <a:solidFill>
                  <a:srgbClr val="0000CC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Palatino Linotype" panose="02040502050505030304" pitchFamily="18" charset="0"/>
              </a:rPr>
              <a:t>«</a:t>
            </a:r>
            <a:r>
              <a:rPr lang="ru-RU" sz="4800" b="1">
                <a:ln w="19050">
                  <a:noFill/>
                  <a:prstDash val="solid"/>
                </a:ln>
                <a:solidFill>
                  <a:srgbClr val="0000CC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Palatino Linotype" panose="02040502050505030304" pitchFamily="18" charset="0"/>
              </a:rPr>
              <a:t>Смена фигур</a:t>
            </a:r>
            <a:r>
              <a:rPr lang="ru-RU" sz="4800" b="1" smtClean="0">
                <a:ln w="19050">
                  <a:noFill/>
                  <a:prstDash val="solid"/>
                </a:ln>
                <a:solidFill>
                  <a:srgbClr val="0000CC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Palatino Linotype" panose="02040502050505030304" pitchFamily="18" charset="0"/>
              </a:rPr>
              <a:t>»</a:t>
            </a:r>
            <a:endParaRPr lang="ru-RU" sz="4800" b="1">
              <a:ln w="19050">
                <a:noFill/>
                <a:prstDash val="solid"/>
              </a:ln>
              <a:solidFill>
                <a:srgbClr val="0000CC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82645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/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098" name="Picture 2" descr="C:\Users\Angel\Desktop\картинки для работы\кинезиология\9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23392" y="1019637"/>
            <a:ext cx="4032448" cy="523549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Angel\Desktop\картинки для работы\кинезиология\1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608168" y="1045098"/>
            <a:ext cx="4126720" cy="518457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546988" y="188640"/>
            <a:ext cx="534152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>
                <a:ln w="19050">
                  <a:noFill/>
                  <a:prstDash val="solid"/>
                </a:ln>
                <a:solidFill>
                  <a:srgbClr val="0000CC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Palatino Linotype" panose="02040502050505030304" pitchFamily="18" charset="0"/>
              </a:rPr>
              <a:t>«Разные кольца»</a:t>
            </a:r>
            <a:endParaRPr lang="ru-RU" sz="4800" b="1">
              <a:ln w="19050">
                <a:noFill/>
                <a:prstDash val="solid"/>
              </a:ln>
              <a:solidFill>
                <a:srgbClr val="0000CC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14703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/>
</p:sld>
</file>

<file path=ppt/tags/tag1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theme1.xml><?xml version="1.0" encoding="utf-8"?>
<a:theme xmlns:r="http://schemas.openxmlformats.org/officeDocument/2006/relationships"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docProps/app.xml><?xml version="1.0" encoding="utf-8"?>
<Properties xmlns:vt="http://schemas.openxmlformats.org/officeDocument/2006/docPropsVTypes" xmlns="http://schemas.openxmlformats.org/officeDocument/2006/extended-properties">
  <Template>Waveform</Template>
  <Company/>
  <PresentationFormat>Широкоэкранный</PresentationFormat>
  <Paragraphs>30</Paragraphs>
  <Slides>19</Slides>
  <Notes>0</Notes>
  <TotalTime>582</TotalTime>
  <HiddenSlides>0</HiddenSlides>
  <MMClips>0</MMClips>
  <ScaleCrop>0</ScaleCrop>
  <HeadingPairs>
    <vt:vector baseType="variant" size="6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baseType="lpstr" size="24">
      <vt:lpstr>Arial</vt:lpstr>
      <vt:lpstr>Calibri</vt:lpstr>
      <vt:lpstr>Palatino Linotype</vt:lpstr>
      <vt:lpstr>Times New Roman</vt:lpstr>
      <vt:lpstr>Тема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.NET</Application>
  <AppVersion>19.1200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Презентация PowerPoint</dc:title>
  <dc:creator>Angel</dc:creator>
  <cp:lastModifiedBy>user</cp:lastModifiedBy>
  <cp:revision>55</cp:revision>
  <dcterms:created xsi:type="dcterms:W3CDTF">2019-03-13T16:44:10Z</dcterms:created>
  <dcterms:modified xsi:type="dcterms:W3CDTF">2022-05-01T15:14:55Z</dcterms:modified>
</cp:coreProperties>
</file>