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48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6BCB8-166E-48FD-9BD6-8C5AACA0013F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666AA-399B-4E36-A927-DCFE27551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59" y="2780927"/>
          <a:ext cx="8136904" cy="1265134"/>
        </p:xfrm>
        <a:graphic>
          <a:graphicData uri="http://schemas.openxmlformats.org/drawingml/2006/table">
            <a:tbl>
              <a:tblPr/>
              <a:tblGrid>
                <a:gridCol w="2033825"/>
                <a:gridCol w="2033825"/>
                <a:gridCol w="2034627"/>
                <a:gridCol w="2034627"/>
              </a:tblGrid>
              <a:tr h="63256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Понятие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Знал(а)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Узнал(а)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Хочу узнать</a:t>
                      </a: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567">
                <a:tc>
                  <a:txBody>
                    <a:bodyPr/>
                    <a:lstStyle/>
                    <a:p>
                      <a:pPr algn="just"/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97781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ⅤⅠ. Подведение итогов урока. Рефлексия.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Вернемся к проблеме нашего урока: предпринимательство – это хорошо или плохо?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Сейчас предлагаю вам оценить изученный материал, используя следующую таблицу.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08720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Предпринимательство  - это важный социальный и экономический институт общества. Существуют разные формы организации предпринимательской деятельности,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лавною целью которой является получение прибыли.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988008"/>
            <a:ext cx="82809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1.Прочитать § 22 учебника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2. Выполнить творческое задание – написать эссе: «Предпринимательская деятельность в моём селе».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1700808"/>
            <a:ext cx="73448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Предпринимательская 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725144"/>
            <a:ext cx="39604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Молокшонова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Светлана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Сыреторовна,учитель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истории 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обществознания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988840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ПРЕДПРИНИМАТЕЛЬСТВО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это самостоятельная, инициативная деятельность людей, направленная на получение прибыли.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316829"/>
            <a:ext cx="882047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Предприниматель – это хозяйствующий субъект: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создавший   новое дело, удовлетворяющую    какую-нибудь общественную   потребность в товарах или услугах;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ориентирующийся  на достижение коммерческой прибыли;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умеющий  правильно оценить, в каких товарах или услугах нуждаются люди;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готовый к оправданному риску;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имеющий свободу в выборе целей и методов, обладающий самостоятельностью в принятии решени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6) несущий ответственность за принятые экономические решения.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Право заниматься предпринимательской деятельностью закреплено в статье 34 Конституции РФ.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 l="7905" t="8764" r="50859" b="7619"/>
          <a:stretch>
            <a:fillRect/>
          </a:stretch>
        </p:blipFill>
        <p:spPr bwMode="auto">
          <a:xfrm>
            <a:off x="3131840" y="2551401"/>
            <a:ext cx="2664296" cy="405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1560" y="1152338"/>
            <a:ext cx="79928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Фирма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коммерческая организация, приобретающая факторы производства с целью создания и продажи благ и получения на этой основе прибыли.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379849"/>
            <a:ext cx="80648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Предпринимательская деятельность охватывает все сферы экономической жизни общества и позволяет удовлетворять разнообразные потребности  населения.  Наиболее распространены три формы: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Индивидуальное частное предприятие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Товарищество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Акционерное общество.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4984505"/>
            <a:ext cx="8280920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рабочей тетради выполните задание № 6, стр. 80, заполните схему, отражающие виды фирм и ответьте на вопросы.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748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Малое предприятие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предприятие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любой формы собственности, характеризуемое ограниченным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числом работников  и незначительным объемом выпускаемой продукции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2885176"/>
            <a:ext cx="8568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 бывает: крупный  - свыше 500 человек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Средний – до 500 человек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Малый – до 100 человек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874756"/>
            <a:ext cx="79928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Ⅴ. Закрепление изученного материала.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группах. Учащиеся делятся на три группы. Ролевая игра «Мы - предприниматели».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подготовить (на ватмане), а затем претендовать перед другими группами свой вариант фирмы. При выполнении задания учащиеся пользуются памяткой для создания фирмы.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360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10</cp:revision>
  <dcterms:created xsi:type="dcterms:W3CDTF">2022-04-29T15:54:25Z</dcterms:created>
  <dcterms:modified xsi:type="dcterms:W3CDTF">2022-05-01T15:08:48Z</dcterms:modified>
</cp:coreProperties>
</file>