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59" r:id="rId3"/>
    <p:sldId id="286" r:id="rId4"/>
    <p:sldId id="263" r:id="rId5"/>
    <p:sldId id="261" r:id="rId6"/>
    <p:sldId id="260" r:id="rId7"/>
    <p:sldId id="265" r:id="rId8"/>
    <p:sldId id="271" r:id="rId9"/>
    <p:sldId id="289" r:id="rId10"/>
    <p:sldId id="266" r:id="rId11"/>
    <p:sldId id="268" r:id="rId12"/>
    <p:sldId id="288" r:id="rId13"/>
    <p:sldId id="267" r:id="rId14"/>
    <p:sldId id="272" r:id="rId15"/>
    <p:sldId id="273" r:id="rId16"/>
    <p:sldId id="275" r:id="rId17"/>
    <p:sldId id="274" r:id="rId18"/>
    <p:sldId id="277" r:id="rId19"/>
    <p:sldId id="281" r:id="rId20"/>
    <p:sldId id="278" r:id="rId21"/>
    <p:sldId id="280" r:id="rId22"/>
    <p:sldId id="279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133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4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06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6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3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91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1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0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7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44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97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0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E9B20-21C2-4E63-89CD-62D4CBD706EE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872E4-72BC-48F0-9E17-14BE14FAE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03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6712"/>
            <a:ext cx="9144000" cy="58052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720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3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0528" y="16024"/>
            <a:ext cx="9324528" cy="65122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286908" cy="6965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91" y="260648"/>
            <a:ext cx="1886752" cy="18448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36096" y="117693"/>
            <a:ext cx="322210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12121"/>
                </a:solidFill>
                <a:latin typeface="PT Sans Regular"/>
              </a:rPr>
              <a:t>Лёг в карман и караулю: Рёву, плаксу  и грязнулю. Им утру  потоки  слёз</a:t>
            </a:r>
            <a:r>
              <a:rPr lang="ru-RU" dirty="0" smtClean="0">
                <a:solidFill>
                  <a:srgbClr val="212121"/>
                </a:solidFill>
                <a:latin typeface="PT Sans Regular"/>
              </a:rPr>
              <a:t>,</a:t>
            </a: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Не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забуду  и про  нос.   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endParaRPr lang="ru-RU" dirty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Гладко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  и   душисто, моет   очень чисто. Нужно, чтоб у каждого  было –      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endParaRPr lang="ru-RU" dirty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На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себя я труд беру</a:t>
            </a:r>
            <a:r>
              <a:rPr lang="ru-RU" dirty="0" smtClean="0">
                <a:solidFill>
                  <a:srgbClr val="212121"/>
                </a:solidFill>
                <a:latin typeface="PT Sans Regular"/>
              </a:rPr>
              <a:t>:</a:t>
            </a:r>
          </a:p>
          <a:p>
            <a:r>
              <a:rPr lang="ru-RU" dirty="0">
                <a:solidFill>
                  <a:srgbClr val="212121"/>
                </a:solidFill>
                <a:latin typeface="PT Sans Regular"/>
              </a:rPr>
              <a:t> Пятки, локти с мылом тру,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И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коленки оттираю,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Ничего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не забываю.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endParaRPr lang="ru-RU" dirty="0">
              <a:solidFill>
                <a:srgbClr val="212121"/>
              </a:solidFill>
              <a:latin typeface="PT Sans Regular"/>
            </a:endParaRPr>
          </a:p>
          <a:p>
            <a:r>
              <a:rPr lang="ru-RU" dirty="0">
                <a:solidFill>
                  <a:srgbClr val="212121"/>
                </a:solidFill>
                <a:latin typeface="PT Sans Regular"/>
              </a:rPr>
              <a:t> Вытираю  я, стараюсь. После  бани  паренька. 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Всё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намокло, всё измялось –</a:t>
            </a:r>
            <a:r>
              <a:rPr lang="ru-RU">
                <a:solidFill>
                  <a:srgbClr val="212121"/>
                </a:solidFill>
                <a:latin typeface="PT Sans Regular"/>
              </a:rPr>
              <a:t> </a:t>
            </a:r>
            <a:r>
              <a:rPr lang="ru-RU" smtClean="0">
                <a:solidFill>
                  <a:srgbClr val="212121"/>
                </a:solidFill>
                <a:latin typeface="PT Sans Regular"/>
              </a:rPr>
              <a:t>Нет сухого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  уголка.           </a:t>
            </a:r>
            <a:endParaRPr lang="ru-RU" dirty="0" smtClean="0">
              <a:solidFill>
                <a:srgbClr val="212121"/>
              </a:solidFill>
              <a:latin typeface="PT Sans Regular"/>
            </a:endParaRPr>
          </a:p>
          <a:p>
            <a:endParaRPr lang="ru-RU" dirty="0">
              <a:solidFill>
                <a:srgbClr val="212121"/>
              </a:solidFill>
              <a:latin typeface="PT Sans Regular"/>
            </a:endParaRP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Хожу-брожу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  не по лесам</a:t>
            </a:r>
            <a:r>
              <a:rPr lang="ru-RU" dirty="0" smtClean="0">
                <a:solidFill>
                  <a:srgbClr val="212121"/>
                </a:solidFill>
                <a:latin typeface="PT Sans Regular"/>
              </a:rPr>
              <a:t>,</a:t>
            </a: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А 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по усам, по волосам. И зубы  у меня длинней</a:t>
            </a:r>
            <a:r>
              <a:rPr lang="ru-RU" dirty="0" smtClean="0">
                <a:solidFill>
                  <a:srgbClr val="212121"/>
                </a:solidFill>
                <a:latin typeface="PT Sans Regular"/>
              </a:rPr>
              <a:t>,</a:t>
            </a:r>
          </a:p>
          <a:p>
            <a:r>
              <a:rPr lang="ru-RU" dirty="0" smtClean="0">
                <a:solidFill>
                  <a:srgbClr val="212121"/>
                </a:solidFill>
                <a:latin typeface="PT Sans Regular"/>
              </a:rPr>
              <a:t>Чем</a:t>
            </a:r>
            <a:r>
              <a:rPr lang="ru-RU" dirty="0">
                <a:solidFill>
                  <a:srgbClr val="212121"/>
                </a:solidFill>
                <a:latin typeface="PT Sans Regular"/>
              </a:rPr>
              <a:t>  у волков  и медведей. 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660" y="1125157"/>
            <a:ext cx="2420318" cy="16135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6" y="2420734"/>
            <a:ext cx="2430015" cy="18572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951" y="3349347"/>
            <a:ext cx="2195736" cy="19983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791" y="4837813"/>
            <a:ext cx="2269456" cy="174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61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9</Words>
  <Application>Microsoft Office PowerPoint</Application>
  <PresentationFormat>Экран (4:3)</PresentationFormat>
  <Paragraphs>16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PT Sans Regular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pcuser</dc:creator>
  <cp:lastModifiedBy>Admin</cp:lastModifiedBy>
  <cp:revision>10</cp:revision>
  <dcterms:created xsi:type="dcterms:W3CDTF">2021-10-13T09:04:12Z</dcterms:created>
  <dcterms:modified xsi:type="dcterms:W3CDTF">2022-05-01T14:36:26Z</dcterms:modified>
</cp:coreProperties>
</file>