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0D94-B182-4700-B60A-CB244E0FC3C1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C95799-F2DC-4676-9ADD-A97A7ADAF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0D94-B182-4700-B60A-CB244E0FC3C1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95799-F2DC-4676-9ADD-A97A7ADAF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0D94-B182-4700-B60A-CB244E0FC3C1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95799-F2DC-4676-9ADD-A97A7ADAF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0D94-B182-4700-B60A-CB244E0FC3C1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C95799-F2DC-4676-9ADD-A97A7ADAF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0D94-B182-4700-B60A-CB244E0FC3C1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95799-F2DC-4676-9ADD-A97A7ADAFE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0D94-B182-4700-B60A-CB244E0FC3C1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95799-F2DC-4676-9ADD-A97A7ADAF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0D94-B182-4700-B60A-CB244E0FC3C1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8C95799-F2DC-4676-9ADD-A97A7ADAFE8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0D94-B182-4700-B60A-CB244E0FC3C1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95799-F2DC-4676-9ADD-A97A7ADAF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0D94-B182-4700-B60A-CB244E0FC3C1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95799-F2DC-4676-9ADD-A97A7ADAF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0D94-B182-4700-B60A-CB244E0FC3C1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95799-F2DC-4676-9ADD-A97A7ADAFE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C0D94-B182-4700-B60A-CB244E0FC3C1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95799-F2DC-4676-9ADD-A97A7ADAFE8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28C0D94-B182-4700-B60A-CB244E0FC3C1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8C95799-F2DC-4676-9ADD-A97A7ADAFE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500174"/>
            <a:ext cx="69087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B0F0"/>
                </a:solidFill>
              </a:rPr>
              <a:t>Русский язык</a:t>
            </a:r>
          </a:p>
          <a:p>
            <a:pPr algn="ctr"/>
            <a:r>
              <a:rPr lang="ru-RU" sz="5400" b="1" i="1" dirty="0" smtClean="0">
                <a:solidFill>
                  <a:srgbClr val="00B0F0"/>
                </a:solidFill>
              </a:rPr>
              <a:t>2 класс</a:t>
            </a:r>
            <a:endParaRPr lang="ru-RU" sz="5400" b="1" i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6314" y="5429264"/>
            <a:ext cx="42931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Учитель Очирова Ц-Д.С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54e/00070a2d-4ce3566b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85728"/>
            <a:ext cx="850112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54e/00070a2d-4ce3566b/img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285728"/>
            <a:ext cx="828680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54e/00070a2d-4ce3566b/img3.jpg"/>
          <p:cNvPicPr/>
          <p:nvPr/>
        </p:nvPicPr>
        <p:blipFill>
          <a:blip r:embed="rId2"/>
          <a:srcRect l="11673" t="9074" r="10817" b="4486"/>
          <a:stretch>
            <a:fillRect/>
          </a:stretch>
        </p:blipFill>
        <p:spPr bwMode="auto">
          <a:xfrm>
            <a:off x="428596" y="357166"/>
            <a:ext cx="842968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7" y="1428736"/>
            <a:ext cx="52864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B0F0"/>
                </a:solidFill>
              </a:rPr>
              <a:t>Тема урока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3643314"/>
            <a:ext cx="8286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70C0"/>
                </a:solidFill>
              </a:rPr>
              <a:t>Что такое глагол?</a:t>
            </a:r>
            <a:endParaRPr lang="ru-RU" sz="8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54e/00070a2d-4ce3566b/img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428604"/>
            <a:ext cx="850112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54e/00070a2d-4ce3566b/img6.jpg"/>
          <p:cNvPicPr/>
          <p:nvPr/>
        </p:nvPicPr>
        <p:blipFill>
          <a:blip r:embed="rId2"/>
          <a:srcRect t="9069" r="-44"/>
          <a:stretch>
            <a:fillRect/>
          </a:stretch>
        </p:blipFill>
        <p:spPr bwMode="auto">
          <a:xfrm>
            <a:off x="285720" y="285728"/>
            <a:ext cx="8501121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4F4F4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</TotalTime>
  <Words>14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2002-01-01T14:23:49Z</dcterms:created>
  <dcterms:modified xsi:type="dcterms:W3CDTF">2002-01-01T14:40:55Z</dcterms:modified>
</cp:coreProperties>
</file>